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9"/>
  </p:notesMasterIdLst>
  <p:sldIdLst>
    <p:sldId id="270" r:id="rId2"/>
    <p:sldId id="272" r:id="rId3"/>
    <p:sldId id="273" r:id="rId4"/>
    <p:sldId id="274" r:id="rId5"/>
    <p:sldId id="275" r:id="rId6"/>
    <p:sldId id="276" r:id="rId7"/>
    <p:sldId id="277" r:id="rId8"/>
    <p:sldId id="278" r:id="rId9"/>
    <p:sldId id="279" r:id="rId10"/>
    <p:sldId id="280" r:id="rId11"/>
    <p:sldId id="281" r:id="rId12"/>
    <p:sldId id="282" r:id="rId13"/>
    <p:sldId id="284" r:id="rId14"/>
    <p:sldId id="285" r:id="rId15"/>
    <p:sldId id="286" r:id="rId16"/>
    <p:sldId id="287"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63"/>
    <p:restoredTop sz="79317" autoAdjust="0"/>
  </p:normalViewPr>
  <p:slideViewPr>
    <p:cSldViewPr snapToGrid="0" snapToObjects="1">
      <p:cViewPr varScale="1">
        <p:scale>
          <a:sx n="53" d="100"/>
          <a:sy n="53" d="100"/>
        </p:scale>
        <p:origin x="684"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mtnebo\deptdata\PI\03%20Clinical%20Quality\23-00%20Data%20Request\23-00_Data%20Requests%20Deliverables\DR_642%20COVID%20Prevalence\2023_03_22%20Regional%20Prevalence%20Graph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mtnebo\deptdata\PI\03%20Clinical%20Quality\23-00%20Data%20Request\23-00_Data%20Requests%20Deliverables\DR_642%20COVID%20Prevalence\2023_03_22%20Regional%20Prevalence%20Graph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mtnebo\deptdata\PI\03%20Clinical%20Quality\23-00%20Data%20Request\23-00_Data%20Requests%20Deliverables\DR_667%20IPC\Data\2023_03%20IPC%20data.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mtnebo\deptdata\PI\03%20Clinical%20Quality\23-00%20Data%20Request\23-00_Data%20Requests%20Deliverables\DR_667%20IPC\Data\2023_03%20IPC%20data.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file:///\\mtnebo\deptdata\PI\03%20Clinical%20Quality\23-00%20Data%20Request\23-00_Data%20Requests%20Deliverables\DR_667%20IPC\Data\2023_03%20IPC%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New Test Positive</a:t>
            </a:r>
            <a:r>
              <a:rPr lang="en-US" sz="1600" baseline="0"/>
              <a:t> Cases per 100,000</a:t>
            </a:r>
            <a:r>
              <a:rPr lang="en-US" sz="1600"/>
              <a:t> </a:t>
            </a:r>
          </a:p>
        </c:rich>
      </c:tx>
      <c:layout>
        <c:manualLayout>
          <c:xMode val="edge"/>
          <c:yMode val="edge"/>
          <c:x val="0.23095529501684625"/>
          <c:y val="3.647842459162834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222585817257948"/>
          <c:y val="0.10301586645759146"/>
          <c:w val="0.7421235036796453"/>
          <c:h val="0.72524344542807795"/>
        </c:manualLayout>
      </c:layout>
      <c:lineChart>
        <c:grouping val="standard"/>
        <c:varyColors val="0"/>
        <c:ser>
          <c:idx val="4"/>
          <c:order val="3"/>
          <c:tx>
            <c:strRef>
              <c:f>'Positive per 100k'!$A$28</c:f>
              <c:strCache>
                <c:ptCount val="1"/>
                <c:pt idx="0">
                  <c:v>Regional</c:v>
                </c:pt>
              </c:strCache>
            </c:strRef>
          </c:tx>
          <c:spPr>
            <a:ln w="28575"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cat>
            <c:numRef>
              <c:f>'Positive per 100k'!$B$24:$CB$24</c:f>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f>'Positive per 100k'!$B$28:$CB$28</c:f>
              <c:numCache>
                <c:formatCode>0.00</c:formatCode>
                <c:ptCount val="79"/>
                <c:pt idx="0">
                  <c:v>0.60415477236958559</c:v>
                </c:pt>
                <c:pt idx="1">
                  <c:v>10.874785902652542</c:v>
                </c:pt>
                <c:pt idx="2">
                  <c:v>20.541262260565912</c:v>
                </c:pt>
                <c:pt idx="3">
                  <c:v>5.1353155651414779</c:v>
                </c:pt>
                <c:pt idx="4">
                  <c:v>2.4166190894783424</c:v>
                </c:pt>
                <c:pt idx="5">
                  <c:v>9.6664763579133695</c:v>
                </c:pt>
                <c:pt idx="6">
                  <c:v>8.4581668131741985</c:v>
                </c:pt>
                <c:pt idx="7">
                  <c:v>10.874785902652542</c:v>
                </c:pt>
                <c:pt idx="8">
                  <c:v>32.926435094142413</c:v>
                </c:pt>
                <c:pt idx="9">
                  <c:v>37.457595886914312</c:v>
                </c:pt>
                <c:pt idx="10">
                  <c:v>45.311607927718924</c:v>
                </c:pt>
                <c:pt idx="11">
                  <c:v>34.738899411251175</c:v>
                </c:pt>
                <c:pt idx="12">
                  <c:v>63.436251098806487</c:v>
                </c:pt>
                <c:pt idx="13">
                  <c:v>51.655233037599572</c:v>
                </c:pt>
                <c:pt idx="14">
                  <c:v>143.48675843777659</c:v>
                </c:pt>
                <c:pt idx="15">
                  <c:v>105.72708516467749</c:v>
                </c:pt>
                <c:pt idx="16">
                  <c:v>144.69506798251575</c:v>
                </c:pt>
                <c:pt idx="17">
                  <c:v>370.04479807637119</c:v>
                </c:pt>
                <c:pt idx="18">
                  <c:v>470.93864506209201</c:v>
                </c:pt>
                <c:pt idx="19">
                  <c:v>488.15705607462525</c:v>
                </c:pt>
                <c:pt idx="20">
                  <c:v>577.87403977150871</c:v>
                </c:pt>
                <c:pt idx="21">
                  <c:v>455.83477575285235</c:v>
                </c:pt>
                <c:pt idx="22">
                  <c:v>516.25025298981086</c:v>
                </c:pt>
                <c:pt idx="23">
                  <c:v>330.17058309997856</c:v>
                </c:pt>
                <c:pt idx="24">
                  <c:v>292.10883244069464</c:v>
                </c:pt>
                <c:pt idx="25">
                  <c:v>335.60797605130483</c:v>
                </c:pt>
                <c:pt idx="26">
                  <c:v>320.80618412824998</c:v>
                </c:pt>
                <c:pt idx="27">
                  <c:v>281.5361239242269</c:v>
                </c:pt>
                <c:pt idx="28">
                  <c:v>370.346875462556</c:v>
                </c:pt>
                <c:pt idx="29">
                  <c:v>334.39966650656561</c:v>
                </c:pt>
                <c:pt idx="30">
                  <c:v>283.04651085515087</c:v>
                </c:pt>
                <c:pt idx="31">
                  <c:v>234.41205167939924</c:v>
                </c:pt>
                <c:pt idx="32">
                  <c:v>133.51820469367843</c:v>
                </c:pt>
                <c:pt idx="33">
                  <c:v>142.882603665407</c:v>
                </c:pt>
                <c:pt idx="34">
                  <c:v>185.47551511746281</c:v>
                </c:pt>
                <c:pt idx="35">
                  <c:v>203.60015828855038</c:v>
                </c:pt>
                <c:pt idx="36">
                  <c:v>574.85326590966076</c:v>
                </c:pt>
                <c:pt idx="37">
                  <c:v>1981.9297307584256</c:v>
                </c:pt>
                <c:pt idx="38">
                  <c:v>2007.3042311979484</c:v>
                </c:pt>
                <c:pt idx="39">
                  <c:v>1333.0675052334907</c:v>
                </c:pt>
                <c:pt idx="40">
                  <c:v>754.58931068961249</c:v>
                </c:pt>
                <c:pt idx="41">
                  <c:v>521.98972332732194</c:v>
                </c:pt>
                <c:pt idx="42">
                  <c:v>422.00210850015554</c:v>
                </c:pt>
                <c:pt idx="43">
                  <c:v>423.81457281726432</c:v>
                </c:pt>
                <c:pt idx="44">
                  <c:v>391.79436988167635</c:v>
                </c:pt>
                <c:pt idx="45">
                  <c:v>370.64895284874081</c:v>
                </c:pt>
                <c:pt idx="46">
                  <c:v>379.40919704809977</c:v>
                </c:pt>
                <c:pt idx="47">
                  <c:v>728.30857809153554</c:v>
                </c:pt>
                <c:pt idx="48">
                  <c:v>2704.4988385124502</c:v>
                </c:pt>
                <c:pt idx="49">
                  <c:v>3018.9613975308198</c:v>
                </c:pt>
                <c:pt idx="50">
                  <c:v>1609.4683135925761</c:v>
                </c:pt>
                <c:pt idx="51">
                  <c:v>650.67468984204379</c:v>
                </c:pt>
                <c:pt idx="52">
                  <c:v>255.25539132614995</c:v>
                </c:pt>
                <c:pt idx="53">
                  <c:v>103.91462084756874</c:v>
                </c:pt>
                <c:pt idx="54">
                  <c:v>75.217269160013416</c:v>
                </c:pt>
                <c:pt idx="55">
                  <c:v>108.14370425415584</c:v>
                </c:pt>
                <c:pt idx="56">
                  <c:v>173.39241967007109</c:v>
                </c:pt>
                <c:pt idx="57">
                  <c:v>295.12960630254258</c:v>
                </c:pt>
                <c:pt idx="58">
                  <c:v>378.80504227573022</c:v>
                </c:pt>
                <c:pt idx="59">
                  <c:v>454.62646620811319</c:v>
                </c:pt>
                <c:pt idx="60">
                  <c:v>555.520313193834</c:v>
                </c:pt>
                <c:pt idx="61">
                  <c:v>534.97905093326813</c:v>
                </c:pt>
                <c:pt idx="62">
                  <c:v>462.78255563510265</c:v>
                </c:pt>
                <c:pt idx="63">
                  <c:v>329.86850571379375</c:v>
                </c:pt>
                <c:pt idx="64">
                  <c:v>300.26492186768405</c:v>
                </c:pt>
                <c:pt idx="65">
                  <c:v>224.14142054911628</c:v>
                </c:pt>
                <c:pt idx="66">
                  <c:v>171.27787796677754</c:v>
                </c:pt>
                <c:pt idx="67">
                  <c:v>183.96512818653883</c:v>
                </c:pt>
                <c:pt idx="68">
                  <c:v>168.2571041049296</c:v>
                </c:pt>
                <c:pt idx="69">
                  <c:v>124.15380572194984</c:v>
                </c:pt>
                <c:pt idx="70">
                  <c:v>191.81914022734344</c:v>
                </c:pt>
                <c:pt idx="71">
                  <c:v>269.75510586301999</c:v>
                </c:pt>
                <c:pt idx="72">
                  <c:v>198.76692010959368</c:v>
                </c:pt>
                <c:pt idx="73">
                  <c:v>179.13189000758214</c:v>
                </c:pt>
                <c:pt idx="74">
                  <c:v>122.3413414048411</c:v>
                </c:pt>
                <c:pt idx="75">
                  <c:v>80.956739497524481</c:v>
                </c:pt>
                <c:pt idx="76">
                  <c:v>117.50810322588441</c:v>
                </c:pt>
                <c:pt idx="77">
                  <c:v>115.69563890877566</c:v>
                </c:pt>
                <c:pt idx="78">
                  <c:v>99.081382668612051</c:v>
                </c:pt>
              </c:numCache>
            </c:numRef>
          </c:val>
          <c:smooth val="0"/>
          <c:extLst xmlns:c15="http://schemas.microsoft.com/office/drawing/2012/chart">
            <c:ext xmlns:c16="http://schemas.microsoft.com/office/drawing/2014/chart" uri="{C3380CC4-5D6E-409C-BE32-E72D297353CC}">
              <c16:uniqueId val="{00000000-40AF-4F94-8824-0EB629028CD6}"/>
            </c:ext>
          </c:extLst>
        </c:ser>
        <c:ser>
          <c:idx val="5"/>
          <c:order val="4"/>
          <c:tx>
            <c:strRef>
              <c:f>'Positive per 100k'!$A$29</c:f>
              <c:strCache>
                <c:ptCount val="1"/>
                <c:pt idx="0">
                  <c:v>Oregon</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cat>
            <c:numRef>
              <c:f>'Positive per 100k'!$B$24:$CB$24</c:f>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f>'Positive per 100k'!$B$29:$CB$29</c:f>
              <c:numCache>
                <c:formatCode>0.00</c:formatCode>
                <c:ptCount val="79"/>
                <c:pt idx="0">
                  <c:v>1.841185912567274</c:v>
                </c:pt>
                <c:pt idx="1">
                  <c:v>16.688697951090546</c:v>
                </c:pt>
                <c:pt idx="2">
                  <c:v>59.248418468510998</c:v>
                </c:pt>
                <c:pt idx="3">
                  <c:v>52.568218298555379</c:v>
                </c:pt>
                <c:pt idx="4">
                  <c:v>50.797847228779155</c:v>
                </c:pt>
                <c:pt idx="5">
                  <c:v>42.323671041450289</c:v>
                </c:pt>
                <c:pt idx="6">
                  <c:v>54.857898215465966</c:v>
                </c:pt>
                <c:pt idx="7">
                  <c:v>71.947880275705785</c:v>
                </c:pt>
                <c:pt idx="8">
                  <c:v>116.18355207251439</c:v>
                </c:pt>
                <c:pt idx="9">
                  <c:v>144.83995845529222</c:v>
                </c:pt>
                <c:pt idx="10">
                  <c:v>153.12529506184498</c:v>
                </c:pt>
                <c:pt idx="11">
                  <c:v>193.96185440468324</c:v>
                </c:pt>
                <c:pt idx="12">
                  <c:v>154.87206118402418</c:v>
                </c:pt>
                <c:pt idx="13">
                  <c:v>117.08054008120101</c:v>
                </c:pt>
                <c:pt idx="14">
                  <c:v>136.62543669153055</c:v>
                </c:pt>
                <c:pt idx="15">
                  <c:v>140.30780851666509</c:v>
                </c:pt>
                <c:pt idx="16">
                  <c:v>158.86129732791994</c:v>
                </c:pt>
                <c:pt idx="17">
                  <c:v>280.16712302898685</c:v>
                </c:pt>
                <c:pt idx="18">
                  <c:v>426.21093381172693</c:v>
                </c:pt>
                <c:pt idx="19">
                  <c:v>637.40439996223211</c:v>
                </c:pt>
                <c:pt idx="20">
                  <c:v>541.82796714191295</c:v>
                </c:pt>
                <c:pt idx="21">
                  <c:v>489.59021810971581</c:v>
                </c:pt>
                <c:pt idx="22">
                  <c:v>471.22556887923707</c:v>
                </c:pt>
                <c:pt idx="23">
                  <c:v>346.56784061939379</c:v>
                </c:pt>
                <c:pt idx="24">
                  <c:v>240.8884902275517</c:v>
                </c:pt>
                <c:pt idx="25">
                  <c:v>185.62930790293646</c:v>
                </c:pt>
                <c:pt idx="26">
                  <c:v>167.3118685676518</c:v>
                </c:pt>
                <c:pt idx="27">
                  <c:v>151.80341799641207</c:v>
                </c:pt>
                <c:pt idx="28">
                  <c:v>215.53677650835616</c:v>
                </c:pt>
                <c:pt idx="29">
                  <c:v>306.76989897082427</c:v>
                </c:pt>
                <c:pt idx="30">
                  <c:v>335.8511944103484</c:v>
                </c:pt>
                <c:pt idx="31">
                  <c:v>291.07260881880842</c:v>
                </c:pt>
                <c:pt idx="32">
                  <c:v>164.73892927957701</c:v>
                </c:pt>
                <c:pt idx="33">
                  <c:v>118.37881219903693</c:v>
                </c:pt>
                <c:pt idx="34">
                  <c:v>87.645170427721652</c:v>
                </c:pt>
                <c:pt idx="35">
                  <c:v>101.57208950996129</c:v>
                </c:pt>
                <c:pt idx="36">
                  <c:v>255.85402700406004</c:v>
                </c:pt>
                <c:pt idx="37">
                  <c:v>673.54357473326411</c:v>
                </c:pt>
                <c:pt idx="38">
                  <c:v>903.95146822774052</c:v>
                </c:pt>
                <c:pt idx="39">
                  <c:v>804.50382400151079</c:v>
                </c:pt>
                <c:pt idx="40">
                  <c:v>681.82891133981684</c:v>
                </c:pt>
                <c:pt idx="41">
                  <c:v>585.80398451515441</c:v>
                </c:pt>
                <c:pt idx="42">
                  <c:v>491.1953545463129</c:v>
                </c:pt>
                <c:pt idx="43">
                  <c:v>430.86110848833914</c:v>
                </c:pt>
                <c:pt idx="44">
                  <c:v>351.14720045321502</c:v>
                </c:pt>
                <c:pt idx="45">
                  <c:v>315.99943348125765</c:v>
                </c:pt>
                <c:pt idx="46">
                  <c:v>311.18402417146632</c:v>
                </c:pt>
                <c:pt idx="47">
                  <c:v>743.55584930601458</c:v>
                </c:pt>
                <c:pt idx="48">
                  <c:v>2982.7919932017753</c:v>
                </c:pt>
                <c:pt idx="49">
                  <c:v>3005.7832121612691</c:v>
                </c:pt>
                <c:pt idx="50">
                  <c:v>1363.5397979416487</c:v>
                </c:pt>
                <c:pt idx="51">
                  <c:v>464.56897365687848</c:v>
                </c:pt>
                <c:pt idx="52">
                  <c:v>193.18289113398168</c:v>
                </c:pt>
                <c:pt idx="53">
                  <c:v>96.237371353035599</c:v>
                </c:pt>
                <c:pt idx="54">
                  <c:v>114.48399584552922</c:v>
                </c:pt>
                <c:pt idx="55">
                  <c:v>228.68473231989427</c:v>
                </c:pt>
                <c:pt idx="56">
                  <c:v>399.79699745066563</c:v>
                </c:pt>
                <c:pt idx="57">
                  <c:v>549.64120479652536</c:v>
                </c:pt>
                <c:pt idx="58">
                  <c:v>490.5344160135964</c:v>
                </c:pt>
                <c:pt idx="59">
                  <c:v>452.83731470116135</c:v>
                </c:pt>
                <c:pt idx="60">
                  <c:v>512.93551128316494</c:v>
                </c:pt>
                <c:pt idx="61">
                  <c:v>467.33075252572939</c:v>
                </c:pt>
                <c:pt idx="62">
                  <c:v>411.19818714002452</c:v>
                </c:pt>
                <c:pt idx="63">
                  <c:v>286.37522424700217</c:v>
                </c:pt>
                <c:pt idx="64">
                  <c:v>236.26192049853648</c:v>
                </c:pt>
                <c:pt idx="65">
                  <c:v>178.28816920026438</c:v>
                </c:pt>
                <c:pt idx="66">
                  <c:v>177.91049003871211</c:v>
                </c:pt>
                <c:pt idx="67">
                  <c:v>173.80322915683126</c:v>
                </c:pt>
                <c:pt idx="68">
                  <c:v>122.74572750448495</c:v>
                </c:pt>
                <c:pt idx="69">
                  <c:v>115.59342838258898</c:v>
                </c:pt>
                <c:pt idx="70">
                  <c:v>133.3679539231423</c:v>
                </c:pt>
                <c:pt idx="71">
                  <c:v>188.27306203380229</c:v>
                </c:pt>
                <c:pt idx="72">
                  <c:v>168.35048626192051</c:v>
                </c:pt>
                <c:pt idx="73">
                  <c:v>128.81219903691814</c:v>
                </c:pt>
                <c:pt idx="74">
                  <c:v>99.707298649796996</c:v>
                </c:pt>
                <c:pt idx="75">
                  <c:v>89.226701916721751</c:v>
                </c:pt>
                <c:pt idx="76">
                  <c:v>107.92182041355868</c:v>
                </c:pt>
                <c:pt idx="77">
                  <c:v>95.104333868378816</c:v>
                </c:pt>
                <c:pt idx="78">
                  <c:v>79.619488244736104</c:v>
                </c:pt>
              </c:numCache>
            </c:numRef>
          </c:val>
          <c:smooth val="0"/>
          <c:extLst>
            <c:ext xmlns:c16="http://schemas.microsoft.com/office/drawing/2014/chart" uri="{C3380CC4-5D6E-409C-BE32-E72D297353CC}">
              <c16:uniqueId val="{00000001-40AF-4F94-8824-0EB629028CD6}"/>
            </c:ext>
          </c:extLst>
        </c:ser>
        <c:dLbls>
          <c:showLegendKey val="0"/>
          <c:showVal val="0"/>
          <c:showCatName val="0"/>
          <c:showSerName val="0"/>
          <c:showPercent val="0"/>
          <c:showBubbleSize val="0"/>
        </c:dLbls>
        <c:marker val="1"/>
        <c:smooth val="0"/>
        <c:axId val="743044624"/>
        <c:axId val="605587120"/>
        <c:extLst>
          <c:ext xmlns:c15="http://schemas.microsoft.com/office/drawing/2012/chart" uri="{02D57815-91ED-43cb-92C2-25804820EDAC}">
            <c15:filteredLineSeries>
              <c15:ser>
                <c:idx val="0"/>
                <c:order val="0"/>
                <c:tx>
                  <c:strRef>
                    <c:extLst>
                      <c:ext uri="{02D57815-91ED-43cb-92C2-25804820EDAC}">
                        <c15:formulaRef>
                          <c15:sqref>'Positive per 100k'!$A$25</c15:sqref>
                        </c15:formulaRef>
                      </c:ext>
                    </c:extLst>
                    <c:strCache>
                      <c:ptCount val="1"/>
                      <c:pt idx="0">
                        <c:v>Jackson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c:ex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c:ext uri="{02D57815-91ED-43cb-92C2-25804820EDAC}">
                        <c15:formulaRef>
                          <c15:sqref>'Positive per 100k'!$B$25:$L$25</c15:sqref>
                        </c15:formulaRef>
                      </c:ext>
                    </c:extLst>
                    <c:numCache>
                      <c:formatCode>0.00</c:formatCode>
                      <c:ptCount val="11"/>
                      <c:pt idx="0">
                        <c:v>0.903791404943739</c:v>
                      </c:pt>
                      <c:pt idx="1">
                        <c:v>10.845496859324868</c:v>
                      </c:pt>
                      <c:pt idx="2">
                        <c:v>24.854263635952819</c:v>
                      </c:pt>
                      <c:pt idx="3">
                        <c:v>5.8746441321343035</c:v>
                      </c:pt>
                      <c:pt idx="4">
                        <c:v>1.807582809887478</c:v>
                      </c:pt>
                      <c:pt idx="5">
                        <c:v>13.104975371684217</c:v>
                      </c:pt>
                      <c:pt idx="6">
                        <c:v>9.941705454381129</c:v>
                      </c:pt>
                      <c:pt idx="7">
                        <c:v>14.912558181571692</c:v>
                      </c:pt>
                      <c:pt idx="8">
                        <c:v>42.02630032988386</c:v>
                      </c:pt>
                      <c:pt idx="9">
                        <c:v>45.641465949658816</c:v>
                      </c:pt>
                      <c:pt idx="10">
                        <c:v>54.679379999096213</c:v>
                      </c:pt>
                    </c:numCache>
                  </c:numRef>
                </c:val>
                <c:smooth val="0"/>
                <c:extLst>
                  <c:ext xmlns:c16="http://schemas.microsoft.com/office/drawing/2014/chart" uri="{C3380CC4-5D6E-409C-BE32-E72D297353CC}">
                    <c16:uniqueId val="{00000002-40AF-4F94-8824-0EB629028CD6}"/>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'Positive per 100k'!$A$26</c15:sqref>
                        </c15:formulaRef>
                      </c:ext>
                    </c:extLst>
                    <c:strCache>
                      <c:ptCount val="1"/>
                      <c:pt idx="0">
                        <c:v>Josephine</c:v>
                      </c:pt>
                    </c:strCache>
                  </c:strRef>
                </c:tx>
                <c:spPr>
                  <a:ln w="28575" cap="rnd">
                    <a:solidFill>
                      <a:schemeClr val="accent6"/>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xmlns:c15="http://schemas.microsoft.com/office/drawing/2012/chart">
                      <c:ext xmlns:c15="http://schemas.microsoft.com/office/drawing/2012/chart" uri="{02D57815-91ED-43cb-92C2-25804820EDAC}">
                        <c15:formulaRef>
                          <c15:sqref>'Positive per 100k'!$B$26:$L$26</c15:sqref>
                        </c15:formulaRef>
                      </c:ext>
                    </c:extLst>
                    <c:numCache>
                      <c:formatCode>0.00</c:formatCode>
                      <c:ptCount val="11"/>
                      <c:pt idx="0">
                        <c:v>0</c:v>
                      </c:pt>
                      <c:pt idx="1">
                        <c:v>12.679969106984357</c:v>
                      </c:pt>
                      <c:pt idx="2">
                        <c:v>9.2217957141704421</c:v>
                      </c:pt>
                      <c:pt idx="3">
                        <c:v>3.4581733928139156</c:v>
                      </c:pt>
                      <c:pt idx="4">
                        <c:v>2.3054489285426105</c:v>
                      </c:pt>
                      <c:pt idx="5">
                        <c:v>0</c:v>
                      </c:pt>
                      <c:pt idx="6">
                        <c:v>3.4581733928139156</c:v>
                      </c:pt>
                      <c:pt idx="7">
                        <c:v>3.4581733928139156</c:v>
                      </c:pt>
                      <c:pt idx="8">
                        <c:v>18.443591428340884</c:v>
                      </c:pt>
                      <c:pt idx="9">
                        <c:v>26.512662678240019</c:v>
                      </c:pt>
                      <c:pt idx="10">
                        <c:v>32.276284999596548</c:v>
                      </c:pt>
                    </c:numCache>
                  </c:numRef>
                </c:val>
                <c:smooth val="0"/>
                <c:extLst xmlns:c15="http://schemas.microsoft.com/office/drawing/2012/chart">
                  <c:ext xmlns:c16="http://schemas.microsoft.com/office/drawing/2014/chart" uri="{C3380CC4-5D6E-409C-BE32-E72D297353CC}">
                    <c16:uniqueId val="{00000003-40AF-4F94-8824-0EB629028CD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'Positive per 100k'!$A$27</c15:sqref>
                        </c15:formulaRef>
                      </c:ext>
                    </c:extLst>
                    <c:strCache>
                      <c:ptCount val="1"/>
                      <c:pt idx="0">
                        <c:v>Curry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xmlns:c15="http://schemas.microsoft.com/office/drawing/2012/chart">
                      <c:ext xmlns:c15="http://schemas.microsoft.com/office/drawing/2012/chart" uri="{02D57815-91ED-43cb-92C2-25804820EDAC}">
                        <c15:formulaRef>
                          <c15:sqref>'Positive per 100k'!$B$27:$L$27</c15:sqref>
                        </c15:formulaRef>
                      </c:ext>
                    </c:extLst>
                    <c:numCache>
                      <c:formatCode>0.00</c:formatCode>
                      <c:ptCount val="11"/>
                      <c:pt idx="0">
                        <c:v>0</c:v>
                      </c:pt>
                      <c:pt idx="1">
                        <c:v>4.3478260869565224</c:v>
                      </c:pt>
                      <c:pt idx="2">
                        <c:v>21.739130434782609</c:v>
                      </c:pt>
                      <c:pt idx="3">
                        <c:v>4.3478260869565224</c:v>
                      </c:pt>
                      <c:pt idx="4">
                        <c:v>8.6956521739130448</c:v>
                      </c:pt>
                      <c:pt idx="5">
                        <c:v>13.043478260869565</c:v>
                      </c:pt>
                      <c:pt idx="6">
                        <c:v>13.043478260869565</c:v>
                      </c:pt>
                      <c:pt idx="7">
                        <c:v>0</c:v>
                      </c:pt>
                      <c:pt idx="8">
                        <c:v>0</c:v>
                      </c:pt>
                      <c:pt idx="9">
                        <c:v>0</c:v>
                      </c:pt>
                      <c:pt idx="10">
                        <c:v>4.3478260869565224</c:v>
                      </c:pt>
                    </c:numCache>
                  </c:numRef>
                </c:val>
                <c:smooth val="0"/>
                <c:extLst xmlns:c15="http://schemas.microsoft.com/office/drawing/2012/chart">
                  <c:ext xmlns:c16="http://schemas.microsoft.com/office/drawing/2014/chart" uri="{C3380CC4-5D6E-409C-BE32-E72D297353CC}">
                    <c16:uniqueId val="{00000004-40AF-4F94-8824-0EB629028CD6}"/>
                  </c:ext>
                </c:extLst>
              </c15:ser>
            </c15:filteredLineSeries>
            <c15:filteredLineSeries>
              <c15:ser>
                <c:idx val="3"/>
                <c:order val="5"/>
                <c:tx>
                  <c:strRef>
                    <c:extLst xmlns:c15="http://schemas.microsoft.com/office/drawing/2012/chart">
                      <c:ext xmlns:c15="http://schemas.microsoft.com/office/drawing/2012/chart" uri="{02D57815-91ED-43cb-92C2-25804820EDAC}">
                        <c15:formulaRef>
                          <c15:sqref>'Positive per 100k'!$A$25</c15:sqref>
                        </c15:formulaRef>
                      </c:ext>
                    </c:extLst>
                    <c:strCache>
                      <c:ptCount val="1"/>
                      <c:pt idx="0">
                        <c:v>Jackson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xmlns:c15="http://schemas.microsoft.com/office/drawing/2012/chart">
                      <c:ext xmlns:c15="http://schemas.microsoft.com/office/drawing/2012/chart" uri="{02D57815-91ED-43cb-92C2-25804820EDAC}">
                        <c15:formulaRef>
                          <c15:sqref>'Positive per 100k'!$B$25:$AI$25</c15:sqref>
                        </c15:formulaRef>
                      </c:ext>
                    </c:extLst>
                    <c:numCache>
                      <c:formatCode>0.00</c:formatCode>
                      <c:ptCount val="34"/>
                      <c:pt idx="0">
                        <c:v>0.903791404943739</c:v>
                      </c:pt>
                      <c:pt idx="1">
                        <c:v>10.845496859324868</c:v>
                      </c:pt>
                      <c:pt idx="2">
                        <c:v>24.854263635952819</c:v>
                      </c:pt>
                      <c:pt idx="3">
                        <c:v>5.8746441321343035</c:v>
                      </c:pt>
                      <c:pt idx="4">
                        <c:v>1.807582809887478</c:v>
                      </c:pt>
                      <c:pt idx="5">
                        <c:v>13.104975371684217</c:v>
                      </c:pt>
                      <c:pt idx="6">
                        <c:v>9.941705454381129</c:v>
                      </c:pt>
                      <c:pt idx="7">
                        <c:v>14.912558181571692</c:v>
                      </c:pt>
                      <c:pt idx="8">
                        <c:v>42.02630032988386</c:v>
                      </c:pt>
                      <c:pt idx="9">
                        <c:v>45.641465949658816</c:v>
                      </c:pt>
                      <c:pt idx="10">
                        <c:v>54.679379999096213</c:v>
                      </c:pt>
                      <c:pt idx="11">
                        <c:v>46.545257354602562</c:v>
                      </c:pt>
                      <c:pt idx="12">
                        <c:v>89.927244791902027</c:v>
                      </c:pt>
                      <c:pt idx="13">
                        <c:v>64.169189751005462</c:v>
                      </c:pt>
                      <c:pt idx="14">
                        <c:v>192.50756925301641</c:v>
                      </c:pt>
                      <c:pt idx="15">
                        <c:v>131.50164941931402</c:v>
                      </c:pt>
                      <c:pt idx="16">
                        <c:v>198.83410908762255</c:v>
                      </c:pt>
                      <c:pt idx="17">
                        <c:v>516.06489222287496</c:v>
                      </c:pt>
                      <c:pt idx="18">
                        <c:v>649.82602015454836</c:v>
                      </c:pt>
                      <c:pt idx="19">
                        <c:v>609.60730263455196</c:v>
                      </c:pt>
                      <c:pt idx="20">
                        <c:v>638.98052329522352</c:v>
                      </c:pt>
                      <c:pt idx="21">
                        <c:v>496.18148131411266</c:v>
                      </c:pt>
                      <c:pt idx="22">
                        <c:v>533.23692891680605</c:v>
                      </c:pt>
                      <c:pt idx="23">
                        <c:v>365.13172759727053</c:v>
                      </c:pt>
                      <c:pt idx="24">
                        <c:v>337.11419404401465</c:v>
                      </c:pt>
                      <c:pt idx="25">
                        <c:v>379.14049437389849</c:v>
                      </c:pt>
                      <c:pt idx="26">
                        <c:v>356.9976049527769</c:v>
                      </c:pt>
                      <c:pt idx="27">
                        <c:v>278.81964842514344</c:v>
                      </c:pt>
                      <c:pt idx="28">
                        <c:v>429.75281305074793</c:v>
                      </c:pt>
                      <c:pt idx="29">
                        <c:v>380.94807718378598</c:v>
                      </c:pt>
                      <c:pt idx="30">
                        <c:v>327.62438429210539</c:v>
                      </c:pt>
                      <c:pt idx="31">
                        <c:v>267.07036016087488</c:v>
                      </c:pt>
                      <c:pt idx="32">
                        <c:v>143.25093768358263</c:v>
                      </c:pt>
                      <c:pt idx="33">
                        <c:v>146.4142076008857</c:v>
                      </c:pt>
                    </c:numCache>
                  </c:numRef>
                </c:val>
                <c:smooth val="0"/>
                <c:extLst xmlns:c15="http://schemas.microsoft.com/office/drawing/2012/chart">
                  <c:ext xmlns:c16="http://schemas.microsoft.com/office/drawing/2014/chart" uri="{C3380CC4-5D6E-409C-BE32-E72D297353CC}">
                    <c16:uniqueId val="{00000005-40AF-4F94-8824-0EB629028CD6}"/>
                  </c:ext>
                </c:extLst>
              </c15:ser>
            </c15:filteredLineSeries>
          </c:ext>
        </c:extLst>
      </c:lineChart>
      <c:dateAx>
        <c:axId val="743044624"/>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crossAx val="605587120"/>
        <c:crosses val="autoZero"/>
        <c:auto val="1"/>
        <c:lblOffset val="100"/>
        <c:baseTimeUnit val="days"/>
        <c:majorUnit val="1"/>
        <c:majorTimeUnit val="years"/>
      </c:dateAx>
      <c:valAx>
        <c:axId val="6055871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Newly Tested Positive</a:t>
                </a:r>
                <a:r>
                  <a:rPr lang="en-US" baseline="0"/>
                  <a:t> </a:t>
                </a:r>
                <a:r>
                  <a:rPr lang="en-US"/>
                  <a:t>Cases per 100,000</a:t>
                </a:r>
              </a:p>
            </c:rich>
          </c:tx>
          <c:layout>
            <c:manualLayout>
              <c:xMode val="edge"/>
              <c:yMode val="edge"/>
              <c:x val="0"/>
              <c:y val="0.1994620813294320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3044624"/>
        <c:crosses val="autoZero"/>
        <c:crossBetween val="between"/>
      </c:valAx>
      <c:spPr>
        <a:noFill/>
        <a:ln>
          <a:noFill/>
        </a:ln>
        <a:effectLst/>
      </c:spPr>
    </c:plotArea>
    <c:legend>
      <c:legendPos val="b"/>
      <c:layout>
        <c:manualLayout>
          <c:xMode val="edge"/>
          <c:yMode val="edge"/>
          <c:x val="0.69234041551260339"/>
          <c:y val="0.13839640315221313"/>
          <c:w val="0.25668451134955339"/>
          <c:h val="0.113158238368276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New Hospitalizations</a:t>
            </a:r>
            <a:r>
              <a:rPr lang="en-US" sz="1600" baseline="0"/>
              <a:t> per 100,000</a:t>
            </a:r>
            <a:r>
              <a:rPr lang="en-US" sz="1600"/>
              <a:t>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525289570515861"/>
          <c:y val="0.14160613397901534"/>
          <c:w val="0.809988455483306"/>
          <c:h val="0.62807350352392388"/>
        </c:manualLayout>
      </c:layout>
      <c:lineChart>
        <c:grouping val="standard"/>
        <c:varyColors val="0"/>
        <c:ser>
          <c:idx val="4"/>
          <c:order val="3"/>
          <c:tx>
            <c:strRef>
              <c:f>'Hospitalized per 100k'!$A$28</c:f>
              <c:strCache>
                <c:ptCount val="1"/>
                <c:pt idx="0">
                  <c:v>Regional</c:v>
                </c:pt>
              </c:strCache>
            </c:strRef>
          </c:tx>
          <c:spPr>
            <a:ln w="28575"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cat>
            <c:numRef>
              <c:f>'Positive per 100k'!$B$24:$CB$24</c:f>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f>'Hospitalized per 100k'!$B$28:$CB$28</c:f>
              <c:numCache>
                <c:formatCode>0.00</c:formatCode>
                <c:ptCount val="79"/>
                <c:pt idx="0">
                  <c:v>0</c:v>
                </c:pt>
                <c:pt idx="1">
                  <c:v>1.5103869309239641</c:v>
                </c:pt>
                <c:pt idx="2">
                  <c:v>2.4166190894783424</c:v>
                </c:pt>
                <c:pt idx="3">
                  <c:v>3.322851248032721</c:v>
                </c:pt>
                <c:pt idx="4">
                  <c:v>2.4166190894783424</c:v>
                </c:pt>
                <c:pt idx="5">
                  <c:v>0.3020773861847928</c:v>
                </c:pt>
                <c:pt idx="6">
                  <c:v>0.60415477236958559</c:v>
                </c:pt>
                <c:pt idx="7">
                  <c:v>0.90623215855437855</c:v>
                </c:pt>
                <c:pt idx="8">
                  <c:v>2.4166190894783424</c:v>
                </c:pt>
                <c:pt idx="9">
                  <c:v>4.2290834065870992</c:v>
                </c:pt>
                <c:pt idx="10">
                  <c:v>3.6249286342175142</c:v>
                </c:pt>
                <c:pt idx="11">
                  <c:v>6.0415477236958566</c:v>
                </c:pt>
                <c:pt idx="12">
                  <c:v>3.9270060204023065</c:v>
                </c:pt>
                <c:pt idx="13">
                  <c:v>2.7186964756631355</c:v>
                </c:pt>
                <c:pt idx="14">
                  <c:v>4.8332381789566847</c:v>
                </c:pt>
                <c:pt idx="15">
                  <c:v>5.1353155651414779</c:v>
                </c:pt>
                <c:pt idx="16">
                  <c:v>6.9477798822502352</c:v>
                </c:pt>
                <c:pt idx="17">
                  <c:v>15.103869309239641</c:v>
                </c:pt>
                <c:pt idx="18">
                  <c:v>24.166190894783426</c:v>
                </c:pt>
                <c:pt idx="19">
                  <c:v>26.582809984261768</c:v>
                </c:pt>
                <c:pt idx="20">
                  <c:v>23.864113508598635</c:v>
                </c:pt>
                <c:pt idx="21">
                  <c:v>30.811893390848869</c:v>
                </c:pt>
                <c:pt idx="22">
                  <c:v>24.468268280968218</c:v>
                </c:pt>
                <c:pt idx="23">
                  <c:v>13.291404992130884</c:v>
                </c:pt>
                <c:pt idx="24">
                  <c:v>15.708024081609226</c:v>
                </c:pt>
                <c:pt idx="25">
                  <c:v>15.103869309239641</c:v>
                </c:pt>
                <c:pt idx="26">
                  <c:v>13.89555976450047</c:v>
                </c:pt>
                <c:pt idx="27">
                  <c:v>13.593482378315677</c:v>
                </c:pt>
                <c:pt idx="28">
                  <c:v>16.614256240163606</c:v>
                </c:pt>
                <c:pt idx="29">
                  <c:v>17.822565784902775</c:v>
                </c:pt>
                <c:pt idx="30">
                  <c:v>13.593482378315677</c:v>
                </c:pt>
                <c:pt idx="31">
                  <c:v>12.989327605946093</c:v>
                </c:pt>
                <c:pt idx="32">
                  <c:v>8.4581668131741985</c:v>
                </c:pt>
                <c:pt idx="33">
                  <c:v>8.7602441993589917</c:v>
                </c:pt>
                <c:pt idx="34">
                  <c:v>10.270631130282956</c:v>
                </c:pt>
                <c:pt idx="35">
                  <c:v>15.103869309239641</c:v>
                </c:pt>
                <c:pt idx="36">
                  <c:v>39.270060204023068</c:v>
                </c:pt>
                <c:pt idx="37">
                  <c:v>77.935965635676553</c:v>
                </c:pt>
                <c:pt idx="38">
                  <c:v>109.352013798895</c:v>
                </c:pt>
                <c:pt idx="39">
                  <c:v>89.716983696883474</c:v>
                </c:pt>
                <c:pt idx="40">
                  <c:v>42.592911452055787</c:v>
                </c:pt>
                <c:pt idx="41">
                  <c:v>28.093196915185736</c:v>
                </c:pt>
                <c:pt idx="42">
                  <c:v>28.093196915185736</c:v>
                </c:pt>
                <c:pt idx="43">
                  <c:v>28.697351687555319</c:v>
                </c:pt>
                <c:pt idx="44">
                  <c:v>19.332952715826739</c:v>
                </c:pt>
                <c:pt idx="45">
                  <c:v>25.978655211892185</c:v>
                </c:pt>
                <c:pt idx="46">
                  <c:v>27.186964756631355</c:v>
                </c:pt>
                <c:pt idx="47">
                  <c:v>31.718125549403243</c:v>
                </c:pt>
                <c:pt idx="48">
                  <c:v>51.051078265229989</c:v>
                </c:pt>
                <c:pt idx="49">
                  <c:v>76.727656090937373</c:v>
                </c:pt>
                <c:pt idx="50">
                  <c:v>64.946638029730451</c:v>
                </c:pt>
                <c:pt idx="51">
                  <c:v>39.874214976392651</c:v>
                </c:pt>
                <c:pt idx="52">
                  <c:v>16.916333626348397</c:v>
                </c:pt>
                <c:pt idx="53">
                  <c:v>11.478940675022127</c:v>
                </c:pt>
                <c:pt idx="54">
                  <c:v>8.4581668131741985</c:v>
                </c:pt>
                <c:pt idx="55">
                  <c:v>11.478940675022127</c:v>
                </c:pt>
                <c:pt idx="56">
                  <c:v>15.405946695424435</c:v>
                </c:pt>
                <c:pt idx="57">
                  <c:v>19.332952715826739</c:v>
                </c:pt>
                <c:pt idx="58">
                  <c:v>24.468268280968218</c:v>
                </c:pt>
                <c:pt idx="59">
                  <c:v>21.145417032935498</c:v>
                </c:pt>
                <c:pt idx="60">
                  <c:v>29.6035838461097</c:v>
                </c:pt>
                <c:pt idx="61">
                  <c:v>29.905661232294491</c:v>
                </c:pt>
                <c:pt idx="62">
                  <c:v>27.186964756631355</c:v>
                </c:pt>
                <c:pt idx="63">
                  <c:v>21.447494419120289</c:v>
                </c:pt>
                <c:pt idx="64">
                  <c:v>19.030875329641948</c:v>
                </c:pt>
                <c:pt idx="65">
                  <c:v>15.405946695424435</c:v>
                </c:pt>
                <c:pt idx="66">
                  <c:v>14.499714536870057</c:v>
                </c:pt>
                <c:pt idx="67">
                  <c:v>17.218411012533188</c:v>
                </c:pt>
                <c:pt idx="68">
                  <c:v>26.280732598076977</c:v>
                </c:pt>
                <c:pt idx="69">
                  <c:v>14.80179192305485</c:v>
                </c:pt>
                <c:pt idx="70">
                  <c:v>21.447494419120289</c:v>
                </c:pt>
                <c:pt idx="71">
                  <c:v>23.56203612241384</c:v>
                </c:pt>
                <c:pt idx="72">
                  <c:v>24.166190894783426</c:v>
                </c:pt>
                <c:pt idx="73">
                  <c:v>21.749571805305084</c:v>
                </c:pt>
                <c:pt idx="74">
                  <c:v>13.89555976450047</c:v>
                </c:pt>
                <c:pt idx="75">
                  <c:v>11.78101806120692</c:v>
                </c:pt>
                <c:pt idx="76">
                  <c:v>11.478940675022127</c:v>
                </c:pt>
                <c:pt idx="77">
                  <c:v>15.405946695424435</c:v>
                </c:pt>
                <c:pt idx="78">
                  <c:v>16.010101467794019</c:v>
                </c:pt>
              </c:numCache>
            </c:numRef>
          </c:val>
          <c:smooth val="0"/>
          <c:extLst xmlns:c15="http://schemas.microsoft.com/office/drawing/2012/chart">
            <c:ext xmlns:c16="http://schemas.microsoft.com/office/drawing/2014/chart" uri="{C3380CC4-5D6E-409C-BE32-E72D297353CC}">
              <c16:uniqueId val="{00000000-AE96-4E6C-8933-76B3BA04B730}"/>
            </c:ext>
          </c:extLst>
        </c:ser>
        <c:ser>
          <c:idx val="5"/>
          <c:order val="4"/>
          <c:tx>
            <c:strRef>
              <c:f>'Hospitalized per 100k'!$A$29</c:f>
              <c:strCache>
                <c:ptCount val="1"/>
                <c:pt idx="0">
                  <c:v>Oregon</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cat>
            <c:numRef>
              <c:f>'Positive per 100k'!$B$24:$CB$24</c:f>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f>'Hospitalized per 100k'!$B$29:$CB$29</c:f>
              <c:numCache>
                <c:formatCode>0.00</c:formatCode>
                <c:ptCount val="79"/>
                <c:pt idx="0">
                  <c:v>0.33046926635822871</c:v>
                </c:pt>
                <c:pt idx="1">
                  <c:v>4.6737796242092342</c:v>
                </c:pt>
                <c:pt idx="2">
                  <c:v>5.0986686809555284</c:v>
                </c:pt>
                <c:pt idx="3">
                  <c:v>4.555754886224153</c:v>
                </c:pt>
                <c:pt idx="4">
                  <c:v>3.3282976111793028</c:v>
                </c:pt>
                <c:pt idx="5">
                  <c:v>2.1716551789255027</c:v>
                </c:pt>
                <c:pt idx="6">
                  <c:v>2.1952601265225193</c:v>
                </c:pt>
                <c:pt idx="7">
                  <c:v>3.6587668775375315</c:v>
                </c:pt>
                <c:pt idx="8">
                  <c:v>5.0278538381644786</c:v>
                </c:pt>
                <c:pt idx="9">
                  <c:v>6.9634595411198186</c:v>
                </c:pt>
                <c:pt idx="10">
                  <c:v>5.7123973184779526</c:v>
                </c:pt>
                <c:pt idx="11">
                  <c:v>6.3025210084033612</c:v>
                </c:pt>
                <c:pt idx="12">
                  <c:v>5.122273628552545</c:v>
                </c:pt>
                <c:pt idx="13">
                  <c:v>4.0128410914927768</c:v>
                </c:pt>
                <c:pt idx="14">
                  <c:v>6.2081012180152957</c:v>
                </c:pt>
                <c:pt idx="15">
                  <c:v>6.37333585119441</c:v>
                </c:pt>
                <c:pt idx="16">
                  <c:v>6.5857803795675567</c:v>
                </c:pt>
                <c:pt idx="17">
                  <c:v>10.10291757152299</c:v>
                </c:pt>
                <c:pt idx="18">
                  <c:v>18.010575016523465</c:v>
                </c:pt>
                <c:pt idx="19">
                  <c:v>23.581342649419319</c:v>
                </c:pt>
                <c:pt idx="20">
                  <c:v>20.772353885374372</c:v>
                </c:pt>
                <c:pt idx="21">
                  <c:v>18.104994806911527</c:v>
                </c:pt>
                <c:pt idx="22">
                  <c:v>16.405438579926354</c:v>
                </c:pt>
                <c:pt idx="23">
                  <c:v>12.203757907657446</c:v>
                </c:pt>
                <c:pt idx="24">
                  <c:v>9.3475592484184684</c:v>
                </c:pt>
                <c:pt idx="25">
                  <c:v>7.1759040694929661</c:v>
                </c:pt>
                <c:pt idx="26">
                  <c:v>6.491360589179493</c:v>
                </c:pt>
                <c:pt idx="27">
                  <c:v>6.2789160608063455</c:v>
                </c:pt>
                <c:pt idx="28">
                  <c:v>7.7424228118213581</c:v>
                </c:pt>
                <c:pt idx="29">
                  <c:v>11.896893588896233</c:v>
                </c:pt>
                <c:pt idx="30">
                  <c:v>13.147955811538097</c:v>
                </c:pt>
                <c:pt idx="31">
                  <c:v>11.047115475403643</c:v>
                </c:pt>
                <c:pt idx="32">
                  <c:v>7.6007931262392594</c:v>
                </c:pt>
                <c:pt idx="33">
                  <c:v>6.9634595411198186</c:v>
                </c:pt>
                <c:pt idx="34">
                  <c:v>5.6651874232839203</c:v>
                </c:pt>
                <c:pt idx="35">
                  <c:v>5.0750637333585118</c:v>
                </c:pt>
                <c:pt idx="36">
                  <c:v>11.235955056179776</c:v>
                </c:pt>
                <c:pt idx="37">
                  <c:v>24.454725710508924</c:v>
                </c:pt>
                <c:pt idx="38">
                  <c:v>33.377395902181092</c:v>
                </c:pt>
                <c:pt idx="39">
                  <c:v>32.952506845434804</c:v>
                </c:pt>
                <c:pt idx="40">
                  <c:v>26.036257199509016</c:v>
                </c:pt>
                <c:pt idx="41">
                  <c:v>21.126428099329619</c:v>
                </c:pt>
                <c:pt idx="42">
                  <c:v>17.798130488150317</c:v>
                </c:pt>
                <c:pt idx="43">
                  <c:v>17.349636483807004</c:v>
                </c:pt>
                <c:pt idx="44">
                  <c:v>13.454820130299311</c:v>
                </c:pt>
                <c:pt idx="45">
                  <c:v>13.738079501463506</c:v>
                </c:pt>
                <c:pt idx="46">
                  <c:v>12.392597488433577</c:v>
                </c:pt>
                <c:pt idx="47">
                  <c:v>15.177981304881504</c:v>
                </c:pt>
                <c:pt idx="48">
                  <c:v>29.553394391464455</c:v>
                </c:pt>
                <c:pt idx="49">
                  <c:v>39.349447644226231</c:v>
                </c:pt>
                <c:pt idx="50">
                  <c:v>33.353790954584078</c:v>
                </c:pt>
                <c:pt idx="51">
                  <c:v>19.993390614672837</c:v>
                </c:pt>
                <c:pt idx="52">
                  <c:v>10.527806628269285</c:v>
                </c:pt>
                <c:pt idx="53">
                  <c:v>5.4527428949107737</c:v>
                </c:pt>
                <c:pt idx="54">
                  <c:v>3.9656311962987441</c:v>
                </c:pt>
                <c:pt idx="55">
                  <c:v>4.9806439429704463</c:v>
                </c:pt>
                <c:pt idx="56">
                  <c:v>7.6480030214332917</c:v>
                </c:pt>
                <c:pt idx="57">
                  <c:v>11.920498536493248</c:v>
                </c:pt>
                <c:pt idx="58">
                  <c:v>12.793881597582853</c:v>
                </c:pt>
                <c:pt idx="59">
                  <c:v>12.557832121612691</c:v>
                </c:pt>
                <c:pt idx="60">
                  <c:v>15.579265414030781</c:v>
                </c:pt>
                <c:pt idx="61">
                  <c:v>15.838919837597961</c:v>
                </c:pt>
                <c:pt idx="62">
                  <c:v>15.083561514493438</c:v>
                </c:pt>
                <c:pt idx="63">
                  <c:v>12.982721178358986</c:v>
                </c:pt>
                <c:pt idx="64">
                  <c:v>11.377584741761874</c:v>
                </c:pt>
                <c:pt idx="65">
                  <c:v>8.7810405060900774</c:v>
                </c:pt>
                <c:pt idx="66">
                  <c:v>8.3561514493437823</c:v>
                </c:pt>
                <c:pt idx="67">
                  <c:v>9.9140779907468612</c:v>
                </c:pt>
                <c:pt idx="68">
                  <c:v>9.5836087243886325</c:v>
                </c:pt>
                <c:pt idx="69">
                  <c:v>7.7896327070153903</c:v>
                </c:pt>
                <c:pt idx="70">
                  <c:v>10.079312623925976</c:v>
                </c:pt>
                <c:pt idx="71">
                  <c:v>14.233783401000849</c:v>
                </c:pt>
                <c:pt idx="72">
                  <c:v>12.510622226418656</c:v>
                </c:pt>
                <c:pt idx="73">
                  <c:v>9.8432631479558115</c:v>
                </c:pt>
                <c:pt idx="74">
                  <c:v>8.5685959777169298</c:v>
                </c:pt>
                <c:pt idx="75">
                  <c:v>7.0814842791049006</c:v>
                </c:pt>
                <c:pt idx="76">
                  <c:v>7.1286941742989329</c:v>
                </c:pt>
                <c:pt idx="77">
                  <c:v>7.6480030214332917</c:v>
                </c:pt>
                <c:pt idx="78">
                  <c:v>4.7445944670002831</c:v>
                </c:pt>
              </c:numCache>
            </c:numRef>
          </c:val>
          <c:smooth val="0"/>
          <c:extLst>
            <c:ext xmlns:c16="http://schemas.microsoft.com/office/drawing/2014/chart" uri="{C3380CC4-5D6E-409C-BE32-E72D297353CC}">
              <c16:uniqueId val="{00000001-AE96-4E6C-8933-76B3BA04B730}"/>
            </c:ext>
          </c:extLst>
        </c:ser>
        <c:dLbls>
          <c:showLegendKey val="0"/>
          <c:showVal val="0"/>
          <c:showCatName val="0"/>
          <c:showSerName val="0"/>
          <c:showPercent val="0"/>
          <c:showBubbleSize val="0"/>
        </c:dLbls>
        <c:marker val="1"/>
        <c:smooth val="0"/>
        <c:axId val="743044624"/>
        <c:axId val="605587120"/>
        <c:extLst>
          <c:ext xmlns:c15="http://schemas.microsoft.com/office/drawing/2012/chart" uri="{02D57815-91ED-43cb-92C2-25804820EDAC}">
            <c15:filteredLineSeries>
              <c15:ser>
                <c:idx val="0"/>
                <c:order val="0"/>
                <c:tx>
                  <c:strRef>
                    <c:extLst>
                      <c:ext uri="{02D57815-91ED-43cb-92C2-25804820EDAC}">
                        <c15:formulaRef>
                          <c15:sqref>'Positive per 100k'!$A$25</c15:sqref>
                        </c15:formulaRef>
                      </c:ext>
                    </c:extLst>
                    <c:strCache>
                      <c:ptCount val="1"/>
                      <c:pt idx="0">
                        <c:v>Jackson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c:ex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c:ext uri="{02D57815-91ED-43cb-92C2-25804820EDAC}">
                        <c15:formulaRef>
                          <c15:sqref>'Positive per 100k'!$B$25:$L$25</c15:sqref>
                        </c15:formulaRef>
                      </c:ext>
                    </c:extLst>
                    <c:numCache>
                      <c:formatCode>0.00</c:formatCode>
                      <c:ptCount val="11"/>
                      <c:pt idx="0">
                        <c:v>0.903791404943739</c:v>
                      </c:pt>
                      <c:pt idx="1">
                        <c:v>10.845496859324868</c:v>
                      </c:pt>
                      <c:pt idx="2">
                        <c:v>24.854263635952819</c:v>
                      </c:pt>
                      <c:pt idx="3">
                        <c:v>5.8746441321343035</c:v>
                      </c:pt>
                      <c:pt idx="4">
                        <c:v>1.807582809887478</c:v>
                      </c:pt>
                      <c:pt idx="5">
                        <c:v>13.104975371684217</c:v>
                      </c:pt>
                      <c:pt idx="6">
                        <c:v>9.941705454381129</c:v>
                      </c:pt>
                      <c:pt idx="7">
                        <c:v>14.912558181571692</c:v>
                      </c:pt>
                      <c:pt idx="8">
                        <c:v>42.02630032988386</c:v>
                      </c:pt>
                      <c:pt idx="9">
                        <c:v>45.641465949658816</c:v>
                      </c:pt>
                      <c:pt idx="10">
                        <c:v>54.679379999096213</c:v>
                      </c:pt>
                    </c:numCache>
                  </c:numRef>
                </c:val>
                <c:smooth val="0"/>
                <c:extLst>
                  <c:ext xmlns:c16="http://schemas.microsoft.com/office/drawing/2014/chart" uri="{C3380CC4-5D6E-409C-BE32-E72D297353CC}">
                    <c16:uniqueId val="{00000002-AE96-4E6C-8933-76B3BA04B730}"/>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'Positive per 100k'!$A$26</c15:sqref>
                        </c15:formulaRef>
                      </c:ext>
                    </c:extLst>
                    <c:strCache>
                      <c:ptCount val="1"/>
                      <c:pt idx="0">
                        <c:v>Josephine</c:v>
                      </c:pt>
                    </c:strCache>
                  </c:strRef>
                </c:tx>
                <c:spPr>
                  <a:ln w="28575" cap="rnd">
                    <a:solidFill>
                      <a:schemeClr val="accent6"/>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xmlns:c15="http://schemas.microsoft.com/office/drawing/2012/chart">
                      <c:ext xmlns:c15="http://schemas.microsoft.com/office/drawing/2012/chart" uri="{02D57815-91ED-43cb-92C2-25804820EDAC}">
                        <c15:formulaRef>
                          <c15:sqref>'Positive per 100k'!$B$26:$L$26</c15:sqref>
                        </c15:formulaRef>
                      </c:ext>
                    </c:extLst>
                    <c:numCache>
                      <c:formatCode>0.00</c:formatCode>
                      <c:ptCount val="11"/>
                      <c:pt idx="0">
                        <c:v>0</c:v>
                      </c:pt>
                      <c:pt idx="1">
                        <c:v>12.679969106984357</c:v>
                      </c:pt>
                      <c:pt idx="2">
                        <c:v>9.2217957141704421</c:v>
                      </c:pt>
                      <c:pt idx="3">
                        <c:v>3.4581733928139156</c:v>
                      </c:pt>
                      <c:pt idx="4">
                        <c:v>2.3054489285426105</c:v>
                      </c:pt>
                      <c:pt idx="5">
                        <c:v>0</c:v>
                      </c:pt>
                      <c:pt idx="6">
                        <c:v>3.4581733928139156</c:v>
                      </c:pt>
                      <c:pt idx="7">
                        <c:v>3.4581733928139156</c:v>
                      </c:pt>
                      <c:pt idx="8">
                        <c:v>18.443591428340884</c:v>
                      </c:pt>
                      <c:pt idx="9">
                        <c:v>26.512662678240019</c:v>
                      </c:pt>
                      <c:pt idx="10">
                        <c:v>32.276284999596548</c:v>
                      </c:pt>
                    </c:numCache>
                  </c:numRef>
                </c:val>
                <c:smooth val="0"/>
                <c:extLst xmlns:c15="http://schemas.microsoft.com/office/drawing/2012/chart">
                  <c:ext xmlns:c16="http://schemas.microsoft.com/office/drawing/2014/chart" uri="{C3380CC4-5D6E-409C-BE32-E72D297353CC}">
                    <c16:uniqueId val="{00000003-AE96-4E6C-8933-76B3BA04B73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'Positive per 100k'!$A$27</c15:sqref>
                        </c15:formulaRef>
                      </c:ext>
                    </c:extLst>
                    <c:strCache>
                      <c:ptCount val="1"/>
                      <c:pt idx="0">
                        <c:v>Curry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'Positive per 100k'!$B$24:$CB$24</c15:sqref>
                        </c15:formulaRef>
                      </c:ext>
                    </c:extLst>
                    <c:numCache>
                      <c:formatCode>m/d/yyyy</c:formatCode>
                      <c:ptCount val="79"/>
                      <c:pt idx="0">
                        <c:v>43891</c:v>
                      </c:pt>
                      <c:pt idx="1">
                        <c:v>43905</c:v>
                      </c:pt>
                      <c:pt idx="2">
                        <c:v>43919</c:v>
                      </c:pt>
                      <c:pt idx="3">
                        <c:v>43933</c:v>
                      </c:pt>
                      <c:pt idx="4">
                        <c:v>43947</c:v>
                      </c:pt>
                      <c:pt idx="5">
                        <c:v>43961</c:v>
                      </c:pt>
                      <c:pt idx="6">
                        <c:v>43975</c:v>
                      </c:pt>
                      <c:pt idx="7">
                        <c:v>43989</c:v>
                      </c:pt>
                      <c:pt idx="8">
                        <c:v>44003</c:v>
                      </c:pt>
                      <c:pt idx="9">
                        <c:v>44017</c:v>
                      </c:pt>
                      <c:pt idx="10">
                        <c:v>44031</c:v>
                      </c:pt>
                      <c:pt idx="11">
                        <c:v>44045</c:v>
                      </c:pt>
                      <c:pt idx="12">
                        <c:v>44059</c:v>
                      </c:pt>
                      <c:pt idx="13">
                        <c:v>44073</c:v>
                      </c:pt>
                      <c:pt idx="14">
                        <c:v>44087</c:v>
                      </c:pt>
                      <c:pt idx="15">
                        <c:v>44101</c:v>
                      </c:pt>
                      <c:pt idx="16">
                        <c:v>44115</c:v>
                      </c:pt>
                      <c:pt idx="17">
                        <c:v>44129</c:v>
                      </c:pt>
                      <c:pt idx="18">
                        <c:v>44143</c:v>
                      </c:pt>
                      <c:pt idx="19">
                        <c:v>44157</c:v>
                      </c:pt>
                      <c:pt idx="20">
                        <c:v>44171</c:v>
                      </c:pt>
                      <c:pt idx="21">
                        <c:v>44185</c:v>
                      </c:pt>
                      <c:pt idx="22">
                        <c:v>44199</c:v>
                      </c:pt>
                      <c:pt idx="23">
                        <c:v>44213</c:v>
                      </c:pt>
                      <c:pt idx="24">
                        <c:v>44227</c:v>
                      </c:pt>
                      <c:pt idx="25">
                        <c:v>44241</c:v>
                      </c:pt>
                      <c:pt idx="26">
                        <c:v>44255</c:v>
                      </c:pt>
                      <c:pt idx="27">
                        <c:v>44269</c:v>
                      </c:pt>
                      <c:pt idx="28">
                        <c:v>44283</c:v>
                      </c:pt>
                      <c:pt idx="29">
                        <c:v>44297</c:v>
                      </c:pt>
                      <c:pt idx="30">
                        <c:v>44311</c:v>
                      </c:pt>
                      <c:pt idx="31">
                        <c:v>44325</c:v>
                      </c:pt>
                      <c:pt idx="32">
                        <c:v>44339</c:v>
                      </c:pt>
                      <c:pt idx="33">
                        <c:v>44353</c:v>
                      </c:pt>
                      <c:pt idx="34">
                        <c:v>44367</c:v>
                      </c:pt>
                      <c:pt idx="35">
                        <c:v>44381</c:v>
                      </c:pt>
                      <c:pt idx="36">
                        <c:v>44395</c:v>
                      </c:pt>
                      <c:pt idx="37">
                        <c:v>44409</c:v>
                      </c:pt>
                      <c:pt idx="38">
                        <c:v>44423</c:v>
                      </c:pt>
                      <c:pt idx="39">
                        <c:v>44437</c:v>
                      </c:pt>
                      <c:pt idx="40">
                        <c:v>44451</c:v>
                      </c:pt>
                      <c:pt idx="41">
                        <c:v>44465</c:v>
                      </c:pt>
                      <c:pt idx="42">
                        <c:v>44479</c:v>
                      </c:pt>
                      <c:pt idx="43">
                        <c:v>44493</c:v>
                      </c:pt>
                      <c:pt idx="44">
                        <c:v>44507</c:v>
                      </c:pt>
                      <c:pt idx="45">
                        <c:v>44521</c:v>
                      </c:pt>
                      <c:pt idx="46">
                        <c:v>44535</c:v>
                      </c:pt>
                      <c:pt idx="47">
                        <c:v>44549</c:v>
                      </c:pt>
                      <c:pt idx="48">
                        <c:v>44563</c:v>
                      </c:pt>
                      <c:pt idx="49">
                        <c:v>44577</c:v>
                      </c:pt>
                      <c:pt idx="50">
                        <c:v>44591</c:v>
                      </c:pt>
                      <c:pt idx="51">
                        <c:v>44605</c:v>
                      </c:pt>
                      <c:pt idx="52">
                        <c:v>44619</c:v>
                      </c:pt>
                      <c:pt idx="53">
                        <c:v>44633</c:v>
                      </c:pt>
                      <c:pt idx="54">
                        <c:v>44647</c:v>
                      </c:pt>
                      <c:pt idx="55">
                        <c:v>44661</c:v>
                      </c:pt>
                      <c:pt idx="56">
                        <c:v>44675</c:v>
                      </c:pt>
                      <c:pt idx="57">
                        <c:v>44689</c:v>
                      </c:pt>
                      <c:pt idx="58">
                        <c:v>44703</c:v>
                      </c:pt>
                      <c:pt idx="59">
                        <c:v>44717</c:v>
                      </c:pt>
                      <c:pt idx="60">
                        <c:v>44731</c:v>
                      </c:pt>
                      <c:pt idx="61">
                        <c:v>44745</c:v>
                      </c:pt>
                      <c:pt idx="62">
                        <c:v>44759</c:v>
                      </c:pt>
                      <c:pt idx="63">
                        <c:v>44773</c:v>
                      </c:pt>
                      <c:pt idx="64">
                        <c:v>44787</c:v>
                      </c:pt>
                      <c:pt idx="65">
                        <c:v>44801</c:v>
                      </c:pt>
                      <c:pt idx="66">
                        <c:v>44815</c:v>
                      </c:pt>
                      <c:pt idx="67">
                        <c:v>44829</c:v>
                      </c:pt>
                      <c:pt idx="68">
                        <c:v>44843</c:v>
                      </c:pt>
                      <c:pt idx="69">
                        <c:v>44857</c:v>
                      </c:pt>
                      <c:pt idx="70">
                        <c:v>44871</c:v>
                      </c:pt>
                      <c:pt idx="71">
                        <c:v>44885</c:v>
                      </c:pt>
                      <c:pt idx="72">
                        <c:v>44899</c:v>
                      </c:pt>
                      <c:pt idx="73">
                        <c:v>44913</c:v>
                      </c:pt>
                      <c:pt idx="74">
                        <c:v>44927</c:v>
                      </c:pt>
                      <c:pt idx="75">
                        <c:v>44941</c:v>
                      </c:pt>
                      <c:pt idx="76">
                        <c:v>44955</c:v>
                      </c:pt>
                      <c:pt idx="77">
                        <c:v>44969</c:v>
                      </c:pt>
                      <c:pt idx="78">
                        <c:v>44983</c:v>
                      </c:pt>
                    </c:numCache>
                  </c:numRef>
                </c:cat>
                <c:val>
                  <c:numRef>
                    <c:extLst xmlns:c15="http://schemas.microsoft.com/office/drawing/2012/chart">
                      <c:ext xmlns:c15="http://schemas.microsoft.com/office/drawing/2012/chart" uri="{02D57815-91ED-43cb-92C2-25804820EDAC}">
                        <c15:formulaRef>
                          <c15:sqref>'Positive per 100k'!$B$27:$L$27</c15:sqref>
                        </c15:formulaRef>
                      </c:ext>
                    </c:extLst>
                    <c:numCache>
                      <c:formatCode>0.00</c:formatCode>
                      <c:ptCount val="11"/>
                      <c:pt idx="0">
                        <c:v>0</c:v>
                      </c:pt>
                      <c:pt idx="1">
                        <c:v>4.3478260869565224</c:v>
                      </c:pt>
                      <c:pt idx="2">
                        <c:v>21.739130434782609</c:v>
                      </c:pt>
                      <c:pt idx="3">
                        <c:v>4.3478260869565224</c:v>
                      </c:pt>
                      <c:pt idx="4">
                        <c:v>8.6956521739130448</c:v>
                      </c:pt>
                      <c:pt idx="5">
                        <c:v>13.043478260869565</c:v>
                      </c:pt>
                      <c:pt idx="6">
                        <c:v>13.043478260869565</c:v>
                      </c:pt>
                      <c:pt idx="7">
                        <c:v>0</c:v>
                      </c:pt>
                      <c:pt idx="8">
                        <c:v>0</c:v>
                      </c:pt>
                      <c:pt idx="9">
                        <c:v>0</c:v>
                      </c:pt>
                      <c:pt idx="10">
                        <c:v>4.3478260869565224</c:v>
                      </c:pt>
                    </c:numCache>
                  </c:numRef>
                </c:val>
                <c:smooth val="0"/>
                <c:extLst xmlns:c15="http://schemas.microsoft.com/office/drawing/2012/chart">
                  <c:ext xmlns:c16="http://schemas.microsoft.com/office/drawing/2014/chart" uri="{C3380CC4-5D6E-409C-BE32-E72D297353CC}">
                    <c16:uniqueId val="{00000004-AE96-4E6C-8933-76B3BA04B730}"/>
                  </c:ext>
                </c:extLst>
              </c15:ser>
            </c15:filteredLineSeries>
          </c:ext>
        </c:extLst>
      </c:lineChart>
      <c:dateAx>
        <c:axId val="743044624"/>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crossAx val="605587120"/>
        <c:crosses val="autoZero"/>
        <c:auto val="1"/>
        <c:lblOffset val="100"/>
        <c:baseTimeUnit val="days"/>
        <c:majorUnit val="1"/>
        <c:majorTimeUnit val="years"/>
      </c:dateAx>
      <c:valAx>
        <c:axId val="6055871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Hospitalizations per 100,000</a:t>
                </a:r>
              </a:p>
            </c:rich>
          </c:tx>
          <c:layout>
            <c:manualLayout>
              <c:xMode val="edge"/>
              <c:yMode val="edge"/>
              <c:x val="2.2371364653243847E-3"/>
              <c:y val="0.2263518966908797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3044624"/>
        <c:crosses val="autoZero"/>
        <c:crossBetween val="between"/>
      </c:valAx>
      <c:spPr>
        <a:noFill/>
        <a:ln>
          <a:noFill/>
        </a:ln>
        <a:effectLst/>
      </c:spPr>
    </c:plotArea>
    <c:legend>
      <c:legendPos val="b"/>
      <c:layout>
        <c:manualLayout>
          <c:xMode val="edge"/>
          <c:yMode val="edge"/>
          <c:x val="0.64504835385509696"/>
          <c:y val="0.17221021790880792"/>
          <c:w val="0.30050714938475598"/>
          <c:h val="0.149495208447781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'K:\PI\03 Clinical Quality\23-00 Data Request\23-00_Data Requests Deliverables\DR_663 COVID Occupancy\Patients\Occupancy\[2023_03_22 Asante COVID Occupancy Summary.xlsx]Summary'!$A$4</c:f>
              <c:strCache>
                <c:ptCount val="1"/>
                <c:pt idx="0">
                  <c:v>Inpatient</c:v>
                </c:pt>
              </c:strCache>
            </c:strRef>
          </c:tx>
          <c:spPr>
            <a:solidFill>
              <a:srgbClr val="002060"/>
            </a:solidFill>
            <a:ln>
              <a:noFill/>
            </a:ln>
            <a:effectLst/>
          </c:spPr>
          <c:invertIfNegative val="0"/>
          <c:cat>
            <c:numRef>
              <c:f>[1]Summary!$B$3:$AGN$3</c:f>
              <c:numCache>
                <c:formatCode>General</c:formatCode>
                <c:ptCount val="871"/>
                <c:pt idx="0">
                  <c:v>44136</c:v>
                </c:pt>
                <c:pt idx="1">
                  <c:v>44137</c:v>
                </c:pt>
                <c:pt idx="2">
                  <c:v>44138</c:v>
                </c:pt>
                <c:pt idx="3">
                  <c:v>44139</c:v>
                </c:pt>
                <c:pt idx="4">
                  <c:v>44140</c:v>
                </c:pt>
                <c:pt idx="5">
                  <c:v>44141</c:v>
                </c:pt>
                <c:pt idx="6">
                  <c:v>44142</c:v>
                </c:pt>
                <c:pt idx="7">
                  <c:v>44143</c:v>
                </c:pt>
                <c:pt idx="8">
                  <c:v>44144</c:v>
                </c:pt>
                <c:pt idx="9">
                  <c:v>44145</c:v>
                </c:pt>
                <c:pt idx="10">
                  <c:v>44146</c:v>
                </c:pt>
                <c:pt idx="11">
                  <c:v>44147</c:v>
                </c:pt>
                <c:pt idx="12">
                  <c:v>44148</c:v>
                </c:pt>
                <c:pt idx="13">
                  <c:v>44149</c:v>
                </c:pt>
                <c:pt idx="14">
                  <c:v>44150</c:v>
                </c:pt>
                <c:pt idx="15">
                  <c:v>44151</c:v>
                </c:pt>
                <c:pt idx="16">
                  <c:v>44152</c:v>
                </c:pt>
                <c:pt idx="17">
                  <c:v>44153</c:v>
                </c:pt>
                <c:pt idx="18">
                  <c:v>44154</c:v>
                </c:pt>
                <c:pt idx="19">
                  <c:v>44155</c:v>
                </c:pt>
                <c:pt idx="20">
                  <c:v>44156</c:v>
                </c:pt>
                <c:pt idx="21">
                  <c:v>44157</c:v>
                </c:pt>
                <c:pt idx="22">
                  <c:v>44158</c:v>
                </c:pt>
                <c:pt idx="23">
                  <c:v>44159</c:v>
                </c:pt>
                <c:pt idx="24">
                  <c:v>44160</c:v>
                </c:pt>
                <c:pt idx="25">
                  <c:v>44161</c:v>
                </c:pt>
                <c:pt idx="26">
                  <c:v>44162</c:v>
                </c:pt>
                <c:pt idx="27">
                  <c:v>44163</c:v>
                </c:pt>
                <c:pt idx="28">
                  <c:v>44164</c:v>
                </c:pt>
                <c:pt idx="29">
                  <c:v>44165</c:v>
                </c:pt>
                <c:pt idx="30">
                  <c:v>44166</c:v>
                </c:pt>
                <c:pt idx="31">
                  <c:v>44167</c:v>
                </c:pt>
                <c:pt idx="32">
                  <c:v>44168</c:v>
                </c:pt>
                <c:pt idx="33">
                  <c:v>44169</c:v>
                </c:pt>
                <c:pt idx="34">
                  <c:v>44170</c:v>
                </c:pt>
                <c:pt idx="35">
                  <c:v>44171</c:v>
                </c:pt>
                <c:pt idx="36">
                  <c:v>44172</c:v>
                </c:pt>
                <c:pt idx="37">
                  <c:v>44173</c:v>
                </c:pt>
                <c:pt idx="38">
                  <c:v>44174</c:v>
                </c:pt>
                <c:pt idx="39">
                  <c:v>44175</c:v>
                </c:pt>
                <c:pt idx="40">
                  <c:v>44176</c:v>
                </c:pt>
                <c:pt idx="41">
                  <c:v>44177</c:v>
                </c:pt>
                <c:pt idx="42">
                  <c:v>44178</c:v>
                </c:pt>
                <c:pt idx="43">
                  <c:v>44179</c:v>
                </c:pt>
                <c:pt idx="44">
                  <c:v>44180</c:v>
                </c:pt>
                <c:pt idx="45">
                  <c:v>44181</c:v>
                </c:pt>
                <c:pt idx="46">
                  <c:v>44182</c:v>
                </c:pt>
                <c:pt idx="47">
                  <c:v>44183</c:v>
                </c:pt>
                <c:pt idx="48">
                  <c:v>44184</c:v>
                </c:pt>
                <c:pt idx="49">
                  <c:v>44185</c:v>
                </c:pt>
                <c:pt idx="50">
                  <c:v>44186</c:v>
                </c:pt>
                <c:pt idx="51">
                  <c:v>44187</c:v>
                </c:pt>
                <c:pt idx="52">
                  <c:v>44188</c:v>
                </c:pt>
                <c:pt idx="53">
                  <c:v>44189</c:v>
                </c:pt>
                <c:pt idx="54">
                  <c:v>44190</c:v>
                </c:pt>
                <c:pt idx="55">
                  <c:v>44191</c:v>
                </c:pt>
                <c:pt idx="56">
                  <c:v>44192</c:v>
                </c:pt>
                <c:pt idx="57">
                  <c:v>44193</c:v>
                </c:pt>
                <c:pt idx="58">
                  <c:v>44194</c:v>
                </c:pt>
                <c:pt idx="59">
                  <c:v>44195</c:v>
                </c:pt>
                <c:pt idx="60">
                  <c:v>44196</c:v>
                </c:pt>
                <c:pt idx="61">
                  <c:v>44197</c:v>
                </c:pt>
                <c:pt idx="62">
                  <c:v>44198</c:v>
                </c:pt>
                <c:pt idx="63">
                  <c:v>44199</c:v>
                </c:pt>
                <c:pt idx="64">
                  <c:v>44200</c:v>
                </c:pt>
                <c:pt idx="65">
                  <c:v>44201</c:v>
                </c:pt>
                <c:pt idx="66">
                  <c:v>44202</c:v>
                </c:pt>
                <c:pt idx="67">
                  <c:v>44203</c:v>
                </c:pt>
                <c:pt idx="68">
                  <c:v>44204</c:v>
                </c:pt>
                <c:pt idx="69">
                  <c:v>44205</c:v>
                </c:pt>
                <c:pt idx="70">
                  <c:v>44206</c:v>
                </c:pt>
                <c:pt idx="71">
                  <c:v>44207</c:v>
                </c:pt>
                <c:pt idx="72">
                  <c:v>44208</c:v>
                </c:pt>
                <c:pt idx="73">
                  <c:v>44209</c:v>
                </c:pt>
                <c:pt idx="74">
                  <c:v>44210</c:v>
                </c:pt>
                <c:pt idx="75">
                  <c:v>44211</c:v>
                </c:pt>
                <c:pt idx="76">
                  <c:v>44212</c:v>
                </c:pt>
                <c:pt idx="77">
                  <c:v>44213</c:v>
                </c:pt>
                <c:pt idx="78">
                  <c:v>44214</c:v>
                </c:pt>
                <c:pt idx="79">
                  <c:v>44215</c:v>
                </c:pt>
                <c:pt idx="80">
                  <c:v>44216</c:v>
                </c:pt>
                <c:pt idx="81">
                  <c:v>44217</c:v>
                </c:pt>
                <c:pt idx="82">
                  <c:v>44218</c:v>
                </c:pt>
                <c:pt idx="83">
                  <c:v>44219</c:v>
                </c:pt>
                <c:pt idx="84">
                  <c:v>44220</c:v>
                </c:pt>
                <c:pt idx="85">
                  <c:v>44221</c:v>
                </c:pt>
                <c:pt idx="86">
                  <c:v>44222</c:v>
                </c:pt>
                <c:pt idx="87">
                  <c:v>44223</c:v>
                </c:pt>
                <c:pt idx="88">
                  <c:v>44224</c:v>
                </c:pt>
                <c:pt idx="89">
                  <c:v>44225</c:v>
                </c:pt>
                <c:pt idx="90">
                  <c:v>44226</c:v>
                </c:pt>
                <c:pt idx="91">
                  <c:v>44227</c:v>
                </c:pt>
                <c:pt idx="92">
                  <c:v>44228</c:v>
                </c:pt>
                <c:pt idx="93">
                  <c:v>44229</c:v>
                </c:pt>
                <c:pt idx="94">
                  <c:v>44230</c:v>
                </c:pt>
                <c:pt idx="95">
                  <c:v>44231</c:v>
                </c:pt>
                <c:pt idx="96">
                  <c:v>44232</c:v>
                </c:pt>
                <c:pt idx="97">
                  <c:v>44233</c:v>
                </c:pt>
                <c:pt idx="98">
                  <c:v>44234</c:v>
                </c:pt>
                <c:pt idx="99">
                  <c:v>44235</c:v>
                </c:pt>
                <c:pt idx="100">
                  <c:v>44236</c:v>
                </c:pt>
                <c:pt idx="101">
                  <c:v>44237</c:v>
                </c:pt>
                <c:pt idx="102">
                  <c:v>44238</c:v>
                </c:pt>
                <c:pt idx="103">
                  <c:v>44239</c:v>
                </c:pt>
                <c:pt idx="104">
                  <c:v>44240</c:v>
                </c:pt>
                <c:pt idx="105">
                  <c:v>44241</c:v>
                </c:pt>
                <c:pt idx="106">
                  <c:v>44242</c:v>
                </c:pt>
                <c:pt idx="107">
                  <c:v>44243</c:v>
                </c:pt>
                <c:pt idx="108">
                  <c:v>44244</c:v>
                </c:pt>
                <c:pt idx="109">
                  <c:v>44245</c:v>
                </c:pt>
                <c:pt idx="110">
                  <c:v>44246</c:v>
                </c:pt>
                <c:pt idx="111">
                  <c:v>44247</c:v>
                </c:pt>
                <c:pt idx="112">
                  <c:v>44248</c:v>
                </c:pt>
                <c:pt idx="113">
                  <c:v>44249</c:v>
                </c:pt>
                <c:pt idx="114">
                  <c:v>44250</c:v>
                </c:pt>
                <c:pt idx="115">
                  <c:v>44251</c:v>
                </c:pt>
                <c:pt idx="116">
                  <c:v>44252</c:v>
                </c:pt>
                <c:pt idx="117">
                  <c:v>44253</c:v>
                </c:pt>
                <c:pt idx="118">
                  <c:v>44254</c:v>
                </c:pt>
                <c:pt idx="119">
                  <c:v>44255</c:v>
                </c:pt>
                <c:pt idx="120">
                  <c:v>44256</c:v>
                </c:pt>
                <c:pt idx="121">
                  <c:v>44257</c:v>
                </c:pt>
                <c:pt idx="122">
                  <c:v>44258</c:v>
                </c:pt>
                <c:pt idx="123">
                  <c:v>44259</c:v>
                </c:pt>
                <c:pt idx="124">
                  <c:v>44260</c:v>
                </c:pt>
                <c:pt idx="125">
                  <c:v>44261</c:v>
                </c:pt>
                <c:pt idx="126">
                  <c:v>44262</c:v>
                </c:pt>
                <c:pt idx="127">
                  <c:v>44263</c:v>
                </c:pt>
                <c:pt idx="128">
                  <c:v>44264</c:v>
                </c:pt>
                <c:pt idx="129">
                  <c:v>44265</c:v>
                </c:pt>
                <c:pt idx="130">
                  <c:v>44266</c:v>
                </c:pt>
                <c:pt idx="131">
                  <c:v>44267</c:v>
                </c:pt>
                <c:pt idx="132">
                  <c:v>44268</c:v>
                </c:pt>
                <c:pt idx="133">
                  <c:v>44269</c:v>
                </c:pt>
                <c:pt idx="134">
                  <c:v>44270</c:v>
                </c:pt>
                <c:pt idx="135">
                  <c:v>44271</c:v>
                </c:pt>
                <c:pt idx="136">
                  <c:v>44272</c:v>
                </c:pt>
                <c:pt idx="137">
                  <c:v>44273</c:v>
                </c:pt>
                <c:pt idx="138">
                  <c:v>44274</c:v>
                </c:pt>
                <c:pt idx="139">
                  <c:v>44275</c:v>
                </c:pt>
                <c:pt idx="140">
                  <c:v>44276</c:v>
                </c:pt>
                <c:pt idx="141">
                  <c:v>44277</c:v>
                </c:pt>
                <c:pt idx="142">
                  <c:v>44278</c:v>
                </c:pt>
                <c:pt idx="143">
                  <c:v>44279</c:v>
                </c:pt>
                <c:pt idx="144">
                  <c:v>44280</c:v>
                </c:pt>
                <c:pt idx="145">
                  <c:v>44281</c:v>
                </c:pt>
                <c:pt idx="146">
                  <c:v>44282</c:v>
                </c:pt>
                <c:pt idx="147">
                  <c:v>44283</c:v>
                </c:pt>
                <c:pt idx="148">
                  <c:v>44284</c:v>
                </c:pt>
                <c:pt idx="149">
                  <c:v>44285</c:v>
                </c:pt>
                <c:pt idx="150">
                  <c:v>44286</c:v>
                </c:pt>
                <c:pt idx="151">
                  <c:v>44287</c:v>
                </c:pt>
                <c:pt idx="152">
                  <c:v>44288</c:v>
                </c:pt>
                <c:pt idx="153">
                  <c:v>44289</c:v>
                </c:pt>
                <c:pt idx="154">
                  <c:v>44290</c:v>
                </c:pt>
                <c:pt idx="155">
                  <c:v>44291</c:v>
                </c:pt>
                <c:pt idx="156">
                  <c:v>44292</c:v>
                </c:pt>
                <c:pt idx="157">
                  <c:v>44293</c:v>
                </c:pt>
                <c:pt idx="158">
                  <c:v>44294</c:v>
                </c:pt>
                <c:pt idx="159">
                  <c:v>44295</c:v>
                </c:pt>
                <c:pt idx="160">
                  <c:v>44296</c:v>
                </c:pt>
                <c:pt idx="161">
                  <c:v>44297</c:v>
                </c:pt>
                <c:pt idx="162">
                  <c:v>44298</c:v>
                </c:pt>
                <c:pt idx="163">
                  <c:v>44299</c:v>
                </c:pt>
                <c:pt idx="164">
                  <c:v>44300</c:v>
                </c:pt>
                <c:pt idx="165">
                  <c:v>44301</c:v>
                </c:pt>
                <c:pt idx="166">
                  <c:v>44302</c:v>
                </c:pt>
                <c:pt idx="167">
                  <c:v>44303</c:v>
                </c:pt>
                <c:pt idx="168">
                  <c:v>44304</c:v>
                </c:pt>
                <c:pt idx="169">
                  <c:v>44305</c:v>
                </c:pt>
                <c:pt idx="170">
                  <c:v>44306</c:v>
                </c:pt>
                <c:pt idx="171">
                  <c:v>44307</c:v>
                </c:pt>
                <c:pt idx="172">
                  <c:v>44308</c:v>
                </c:pt>
                <c:pt idx="173">
                  <c:v>44309</c:v>
                </c:pt>
                <c:pt idx="174">
                  <c:v>44310</c:v>
                </c:pt>
                <c:pt idx="175">
                  <c:v>44311</c:v>
                </c:pt>
                <c:pt idx="176">
                  <c:v>44312</c:v>
                </c:pt>
                <c:pt idx="177">
                  <c:v>44313</c:v>
                </c:pt>
                <c:pt idx="178">
                  <c:v>44314</c:v>
                </c:pt>
                <c:pt idx="179">
                  <c:v>44315</c:v>
                </c:pt>
                <c:pt idx="180">
                  <c:v>44316</c:v>
                </c:pt>
                <c:pt idx="181">
                  <c:v>44317</c:v>
                </c:pt>
                <c:pt idx="182">
                  <c:v>44318</c:v>
                </c:pt>
                <c:pt idx="183">
                  <c:v>44319</c:v>
                </c:pt>
                <c:pt idx="184">
                  <c:v>44320</c:v>
                </c:pt>
                <c:pt idx="185">
                  <c:v>44321</c:v>
                </c:pt>
                <c:pt idx="186">
                  <c:v>44322</c:v>
                </c:pt>
                <c:pt idx="187">
                  <c:v>44323</c:v>
                </c:pt>
                <c:pt idx="188">
                  <c:v>44324</c:v>
                </c:pt>
                <c:pt idx="189">
                  <c:v>44325</c:v>
                </c:pt>
                <c:pt idx="190">
                  <c:v>44326</c:v>
                </c:pt>
                <c:pt idx="191">
                  <c:v>44327</c:v>
                </c:pt>
                <c:pt idx="192">
                  <c:v>44328</c:v>
                </c:pt>
                <c:pt idx="193">
                  <c:v>44329</c:v>
                </c:pt>
                <c:pt idx="194">
                  <c:v>44330</c:v>
                </c:pt>
                <c:pt idx="195">
                  <c:v>44331</c:v>
                </c:pt>
                <c:pt idx="196">
                  <c:v>44332</c:v>
                </c:pt>
                <c:pt idx="197">
                  <c:v>44333</c:v>
                </c:pt>
                <c:pt idx="198">
                  <c:v>44334</c:v>
                </c:pt>
                <c:pt idx="199">
                  <c:v>44335</c:v>
                </c:pt>
                <c:pt idx="200">
                  <c:v>44336</c:v>
                </c:pt>
                <c:pt idx="201">
                  <c:v>44337</c:v>
                </c:pt>
                <c:pt idx="202">
                  <c:v>44338</c:v>
                </c:pt>
                <c:pt idx="203">
                  <c:v>44339</c:v>
                </c:pt>
                <c:pt idx="204">
                  <c:v>44340</c:v>
                </c:pt>
                <c:pt idx="205">
                  <c:v>44341</c:v>
                </c:pt>
                <c:pt idx="206">
                  <c:v>44342</c:v>
                </c:pt>
                <c:pt idx="207">
                  <c:v>44343</c:v>
                </c:pt>
                <c:pt idx="208">
                  <c:v>44344</c:v>
                </c:pt>
                <c:pt idx="209">
                  <c:v>44345</c:v>
                </c:pt>
                <c:pt idx="210">
                  <c:v>44346</c:v>
                </c:pt>
                <c:pt idx="211">
                  <c:v>44347</c:v>
                </c:pt>
                <c:pt idx="212">
                  <c:v>44348</c:v>
                </c:pt>
                <c:pt idx="213">
                  <c:v>44349</c:v>
                </c:pt>
                <c:pt idx="214">
                  <c:v>44350</c:v>
                </c:pt>
                <c:pt idx="215">
                  <c:v>44351</c:v>
                </c:pt>
                <c:pt idx="216">
                  <c:v>44352</c:v>
                </c:pt>
                <c:pt idx="217">
                  <c:v>44353</c:v>
                </c:pt>
                <c:pt idx="218">
                  <c:v>44354</c:v>
                </c:pt>
                <c:pt idx="219">
                  <c:v>44355</c:v>
                </c:pt>
                <c:pt idx="220">
                  <c:v>44356</c:v>
                </c:pt>
                <c:pt idx="221">
                  <c:v>44357</c:v>
                </c:pt>
                <c:pt idx="222">
                  <c:v>44358</c:v>
                </c:pt>
                <c:pt idx="223">
                  <c:v>44359</c:v>
                </c:pt>
                <c:pt idx="224">
                  <c:v>44360</c:v>
                </c:pt>
                <c:pt idx="225">
                  <c:v>44361</c:v>
                </c:pt>
                <c:pt idx="226">
                  <c:v>44362</c:v>
                </c:pt>
                <c:pt idx="227">
                  <c:v>44363</c:v>
                </c:pt>
                <c:pt idx="228">
                  <c:v>44364</c:v>
                </c:pt>
                <c:pt idx="229">
                  <c:v>44365</c:v>
                </c:pt>
                <c:pt idx="230">
                  <c:v>44366</c:v>
                </c:pt>
                <c:pt idx="231">
                  <c:v>44367</c:v>
                </c:pt>
                <c:pt idx="232">
                  <c:v>44368</c:v>
                </c:pt>
                <c:pt idx="233">
                  <c:v>44369</c:v>
                </c:pt>
                <c:pt idx="234">
                  <c:v>44370</c:v>
                </c:pt>
                <c:pt idx="235">
                  <c:v>44371</c:v>
                </c:pt>
                <c:pt idx="236">
                  <c:v>44372</c:v>
                </c:pt>
                <c:pt idx="237">
                  <c:v>44373</c:v>
                </c:pt>
                <c:pt idx="238">
                  <c:v>44374</c:v>
                </c:pt>
                <c:pt idx="239">
                  <c:v>44375</c:v>
                </c:pt>
                <c:pt idx="240">
                  <c:v>44376</c:v>
                </c:pt>
                <c:pt idx="241">
                  <c:v>44377</c:v>
                </c:pt>
                <c:pt idx="242">
                  <c:v>44378</c:v>
                </c:pt>
                <c:pt idx="243">
                  <c:v>44379</c:v>
                </c:pt>
                <c:pt idx="244">
                  <c:v>44380</c:v>
                </c:pt>
                <c:pt idx="245">
                  <c:v>44381</c:v>
                </c:pt>
                <c:pt idx="246">
                  <c:v>44382</c:v>
                </c:pt>
                <c:pt idx="247">
                  <c:v>44383</c:v>
                </c:pt>
                <c:pt idx="248">
                  <c:v>44384</c:v>
                </c:pt>
                <c:pt idx="249">
                  <c:v>44385</c:v>
                </c:pt>
                <c:pt idx="250">
                  <c:v>44386</c:v>
                </c:pt>
                <c:pt idx="251">
                  <c:v>44387</c:v>
                </c:pt>
                <c:pt idx="252">
                  <c:v>44388</c:v>
                </c:pt>
                <c:pt idx="253">
                  <c:v>44389</c:v>
                </c:pt>
                <c:pt idx="254">
                  <c:v>44390</c:v>
                </c:pt>
                <c:pt idx="255">
                  <c:v>44391</c:v>
                </c:pt>
                <c:pt idx="256">
                  <c:v>44392</c:v>
                </c:pt>
                <c:pt idx="257">
                  <c:v>44393</c:v>
                </c:pt>
                <c:pt idx="258">
                  <c:v>44394</c:v>
                </c:pt>
                <c:pt idx="259">
                  <c:v>44395</c:v>
                </c:pt>
                <c:pt idx="260">
                  <c:v>44396</c:v>
                </c:pt>
                <c:pt idx="261">
                  <c:v>44397</c:v>
                </c:pt>
                <c:pt idx="262">
                  <c:v>44398</c:v>
                </c:pt>
                <c:pt idx="263">
                  <c:v>44399</c:v>
                </c:pt>
                <c:pt idx="264">
                  <c:v>44400</c:v>
                </c:pt>
                <c:pt idx="265">
                  <c:v>44401</c:v>
                </c:pt>
                <c:pt idx="266">
                  <c:v>44402</c:v>
                </c:pt>
                <c:pt idx="267">
                  <c:v>44403</c:v>
                </c:pt>
                <c:pt idx="268">
                  <c:v>44404</c:v>
                </c:pt>
                <c:pt idx="269">
                  <c:v>44405</c:v>
                </c:pt>
                <c:pt idx="270">
                  <c:v>44406</c:v>
                </c:pt>
                <c:pt idx="271">
                  <c:v>44407</c:v>
                </c:pt>
                <c:pt idx="272">
                  <c:v>44408</c:v>
                </c:pt>
                <c:pt idx="273">
                  <c:v>44409</c:v>
                </c:pt>
                <c:pt idx="274">
                  <c:v>44410</c:v>
                </c:pt>
                <c:pt idx="275">
                  <c:v>44411</c:v>
                </c:pt>
                <c:pt idx="276">
                  <c:v>44412</c:v>
                </c:pt>
                <c:pt idx="277">
                  <c:v>44413</c:v>
                </c:pt>
                <c:pt idx="278">
                  <c:v>44414</c:v>
                </c:pt>
                <c:pt idx="279">
                  <c:v>44415</c:v>
                </c:pt>
                <c:pt idx="280">
                  <c:v>44416</c:v>
                </c:pt>
                <c:pt idx="281">
                  <c:v>44417</c:v>
                </c:pt>
                <c:pt idx="282">
                  <c:v>44418</c:v>
                </c:pt>
                <c:pt idx="283">
                  <c:v>44419</c:v>
                </c:pt>
                <c:pt idx="284">
                  <c:v>44420</c:v>
                </c:pt>
                <c:pt idx="285">
                  <c:v>44421</c:v>
                </c:pt>
                <c:pt idx="286">
                  <c:v>44422</c:v>
                </c:pt>
                <c:pt idx="287">
                  <c:v>44423</c:v>
                </c:pt>
                <c:pt idx="288">
                  <c:v>44424</c:v>
                </c:pt>
                <c:pt idx="289">
                  <c:v>44425</c:v>
                </c:pt>
                <c:pt idx="290">
                  <c:v>44426</c:v>
                </c:pt>
                <c:pt idx="291">
                  <c:v>44427</c:v>
                </c:pt>
                <c:pt idx="292">
                  <c:v>44428</c:v>
                </c:pt>
                <c:pt idx="293">
                  <c:v>44429</c:v>
                </c:pt>
                <c:pt idx="294">
                  <c:v>44430</c:v>
                </c:pt>
                <c:pt idx="295">
                  <c:v>44431</c:v>
                </c:pt>
                <c:pt idx="296">
                  <c:v>44432</c:v>
                </c:pt>
                <c:pt idx="297">
                  <c:v>44433</c:v>
                </c:pt>
                <c:pt idx="298">
                  <c:v>44434</c:v>
                </c:pt>
                <c:pt idx="299">
                  <c:v>44435</c:v>
                </c:pt>
                <c:pt idx="300">
                  <c:v>44436</c:v>
                </c:pt>
                <c:pt idx="301">
                  <c:v>44437</c:v>
                </c:pt>
                <c:pt idx="302">
                  <c:v>44438</c:v>
                </c:pt>
                <c:pt idx="303">
                  <c:v>44439</c:v>
                </c:pt>
                <c:pt idx="304">
                  <c:v>44440</c:v>
                </c:pt>
                <c:pt idx="305">
                  <c:v>44441</c:v>
                </c:pt>
                <c:pt idx="306">
                  <c:v>44442</c:v>
                </c:pt>
                <c:pt idx="307">
                  <c:v>44443</c:v>
                </c:pt>
                <c:pt idx="308">
                  <c:v>44444</c:v>
                </c:pt>
                <c:pt idx="309">
                  <c:v>44445</c:v>
                </c:pt>
                <c:pt idx="310">
                  <c:v>44446</c:v>
                </c:pt>
                <c:pt idx="311">
                  <c:v>44447</c:v>
                </c:pt>
                <c:pt idx="312">
                  <c:v>44448</c:v>
                </c:pt>
                <c:pt idx="313">
                  <c:v>44449</c:v>
                </c:pt>
                <c:pt idx="314">
                  <c:v>44450</c:v>
                </c:pt>
                <c:pt idx="315">
                  <c:v>44451</c:v>
                </c:pt>
                <c:pt idx="316">
                  <c:v>44452</c:v>
                </c:pt>
                <c:pt idx="317">
                  <c:v>44453</c:v>
                </c:pt>
                <c:pt idx="318">
                  <c:v>44454</c:v>
                </c:pt>
                <c:pt idx="319">
                  <c:v>44455</c:v>
                </c:pt>
                <c:pt idx="320">
                  <c:v>44456</c:v>
                </c:pt>
                <c:pt idx="321">
                  <c:v>44457</c:v>
                </c:pt>
                <c:pt idx="322">
                  <c:v>44458</c:v>
                </c:pt>
                <c:pt idx="323">
                  <c:v>44459</c:v>
                </c:pt>
                <c:pt idx="324">
                  <c:v>44460</c:v>
                </c:pt>
                <c:pt idx="325">
                  <c:v>44461</c:v>
                </c:pt>
                <c:pt idx="326">
                  <c:v>44462</c:v>
                </c:pt>
                <c:pt idx="327">
                  <c:v>44463</c:v>
                </c:pt>
                <c:pt idx="328">
                  <c:v>44464</c:v>
                </c:pt>
                <c:pt idx="329">
                  <c:v>44465</c:v>
                </c:pt>
                <c:pt idx="330">
                  <c:v>44466</c:v>
                </c:pt>
                <c:pt idx="331">
                  <c:v>44467</c:v>
                </c:pt>
                <c:pt idx="332">
                  <c:v>44468</c:v>
                </c:pt>
                <c:pt idx="333">
                  <c:v>44469</c:v>
                </c:pt>
                <c:pt idx="334">
                  <c:v>44470</c:v>
                </c:pt>
                <c:pt idx="335">
                  <c:v>44471</c:v>
                </c:pt>
                <c:pt idx="336">
                  <c:v>44472</c:v>
                </c:pt>
                <c:pt idx="337">
                  <c:v>44473</c:v>
                </c:pt>
                <c:pt idx="338">
                  <c:v>44474</c:v>
                </c:pt>
                <c:pt idx="339">
                  <c:v>44475</c:v>
                </c:pt>
                <c:pt idx="340">
                  <c:v>44476</c:v>
                </c:pt>
                <c:pt idx="341">
                  <c:v>44477</c:v>
                </c:pt>
                <c:pt idx="342">
                  <c:v>44478</c:v>
                </c:pt>
                <c:pt idx="343">
                  <c:v>44479</c:v>
                </c:pt>
                <c:pt idx="344">
                  <c:v>44480</c:v>
                </c:pt>
                <c:pt idx="345">
                  <c:v>44481</c:v>
                </c:pt>
                <c:pt idx="346">
                  <c:v>44482</c:v>
                </c:pt>
                <c:pt idx="347">
                  <c:v>44483</c:v>
                </c:pt>
                <c:pt idx="348">
                  <c:v>44484</c:v>
                </c:pt>
                <c:pt idx="349">
                  <c:v>44485</c:v>
                </c:pt>
                <c:pt idx="350">
                  <c:v>44486</c:v>
                </c:pt>
                <c:pt idx="351">
                  <c:v>44487</c:v>
                </c:pt>
                <c:pt idx="352">
                  <c:v>44488</c:v>
                </c:pt>
                <c:pt idx="353">
                  <c:v>44489</c:v>
                </c:pt>
                <c:pt idx="354">
                  <c:v>44490</c:v>
                </c:pt>
                <c:pt idx="355">
                  <c:v>44491</c:v>
                </c:pt>
                <c:pt idx="356">
                  <c:v>44492</c:v>
                </c:pt>
                <c:pt idx="357">
                  <c:v>44493</c:v>
                </c:pt>
                <c:pt idx="358">
                  <c:v>44494</c:v>
                </c:pt>
                <c:pt idx="359">
                  <c:v>44495</c:v>
                </c:pt>
                <c:pt idx="360">
                  <c:v>44496</c:v>
                </c:pt>
                <c:pt idx="361">
                  <c:v>44497</c:v>
                </c:pt>
                <c:pt idx="362">
                  <c:v>44498</c:v>
                </c:pt>
                <c:pt idx="363">
                  <c:v>44499</c:v>
                </c:pt>
                <c:pt idx="364">
                  <c:v>44500</c:v>
                </c:pt>
                <c:pt idx="365">
                  <c:v>44501</c:v>
                </c:pt>
                <c:pt idx="366">
                  <c:v>44502</c:v>
                </c:pt>
                <c:pt idx="367">
                  <c:v>44503</c:v>
                </c:pt>
                <c:pt idx="368">
                  <c:v>44504</c:v>
                </c:pt>
                <c:pt idx="369">
                  <c:v>44505</c:v>
                </c:pt>
                <c:pt idx="370">
                  <c:v>44506</c:v>
                </c:pt>
                <c:pt idx="371">
                  <c:v>44507</c:v>
                </c:pt>
                <c:pt idx="372">
                  <c:v>44508</c:v>
                </c:pt>
                <c:pt idx="373">
                  <c:v>44509</c:v>
                </c:pt>
                <c:pt idx="374">
                  <c:v>44510</c:v>
                </c:pt>
                <c:pt idx="375">
                  <c:v>44511</c:v>
                </c:pt>
                <c:pt idx="376">
                  <c:v>44512</c:v>
                </c:pt>
                <c:pt idx="377">
                  <c:v>44513</c:v>
                </c:pt>
                <c:pt idx="378">
                  <c:v>44514</c:v>
                </c:pt>
                <c:pt idx="379">
                  <c:v>44515</c:v>
                </c:pt>
                <c:pt idx="380">
                  <c:v>44516</c:v>
                </c:pt>
                <c:pt idx="381">
                  <c:v>44517</c:v>
                </c:pt>
                <c:pt idx="382">
                  <c:v>44518</c:v>
                </c:pt>
                <c:pt idx="383">
                  <c:v>44519</c:v>
                </c:pt>
                <c:pt idx="384">
                  <c:v>44520</c:v>
                </c:pt>
                <c:pt idx="385">
                  <c:v>44521</c:v>
                </c:pt>
                <c:pt idx="386">
                  <c:v>44522</c:v>
                </c:pt>
                <c:pt idx="387">
                  <c:v>44523</c:v>
                </c:pt>
                <c:pt idx="388">
                  <c:v>44524</c:v>
                </c:pt>
                <c:pt idx="389">
                  <c:v>44525</c:v>
                </c:pt>
                <c:pt idx="390">
                  <c:v>44526</c:v>
                </c:pt>
                <c:pt idx="391">
                  <c:v>44527</c:v>
                </c:pt>
                <c:pt idx="392">
                  <c:v>44528</c:v>
                </c:pt>
                <c:pt idx="393">
                  <c:v>44529</c:v>
                </c:pt>
                <c:pt idx="394">
                  <c:v>44530</c:v>
                </c:pt>
                <c:pt idx="395">
                  <c:v>44531</c:v>
                </c:pt>
                <c:pt idx="396">
                  <c:v>44532</c:v>
                </c:pt>
                <c:pt idx="397">
                  <c:v>44533</c:v>
                </c:pt>
                <c:pt idx="398">
                  <c:v>44534</c:v>
                </c:pt>
                <c:pt idx="399">
                  <c:v>44535</c:v>
                </c:pt>
                <c:pt idx="400">
                  <c:v>44536</c:v>
                </c:pt>
                <c:pt idx="401">
                  <c:v>44537</c:v>
                </c:pt>
                <c:pt idx="402">
                  <c:v>44538</c:v>
                </c:pt>
                <c:pt idx="403">
                  <c:v>44539</c:v>
                </c:pt>
                <c:pt idx="404">
                  <c:v>44540</c:v>
                </c:pt>
                <c:pt idx="405">
                  <c:v>44541</c:v>
                </c:pt>
                <c:pt idx="406">
                  <c:v>44542</c:v>
                </c:pt>
                <c:pt idx="407">
                  <c:v>44543</c:v>
                </c:pt>
                <c:pt idx="408">
                  <c:v>44544</c:v>
                </c:pt>
                <c:pt idx="409">
                  <c:v>44545</c:v>
                </c:pt>
                <c:pt idx="410">
                  <c:v>44546</c:v>
                </c:pt>
                <c:pt idx="411">
                  <c:v>44547</c:v>
                </c:pt>
                <c:pt idx="412">
                  <c:v>44548</c:v>
                </c:pt>
                <c:pt idx="413">
                  <c:v>44549</c:v>
                </c:pt>
                <c:pt idx="414">
                  <c:v>44550</c:v>
                </c:pt>
                <c:pt idx="415">
                  <c:v>44551</c:v>
                </c:pt>
                <c:pt idx="416">
                  <c:v>44552</c:v>
                </c:pt>
                <c:pt idx="417">
                  <c:v>44553</c:v>
                </c:pt>
                <c:pt idx="418">
                  <c:v>44554</c:v>
                </c:pt>
                <c:pt idx="419">
                  <c:v>44555</c:v>
                </c:pt>
                <c:pt idx="420">
                  <c:v>44556</c:v>
                </c:pt>
                <c:pt idx="421">
                  <c:v>44557</c:v>
                </c:pt>
                <c:pt idx="422">
                  <c:v>44558</c:v>
                </c:pt>
                <c:pt idx="423">
                  <c:v>44559</c:v>
                </c:pt>
                <c:pt idx="424">
                  <c:v>44560</c:v>
                </c:pt>
                <c:pt idx="425">
                  <c:v>44561</c:v>
                </c:pt>
                <c:pt idx="426">
                  <c:v>44562</c:v>
                </c:pt>
                <c:pt idx="427">
                  <c:v>44563</c:v>
                </c:pt>
                <c:pt idx="428">
                  <c:v>44564</c:v>
                </c:pt>
                <c:pt idx="429">
                  <c:v>44565</c:v>
                </c:pt>
                <c:pt idx="430">
                  <c:v>44566</c:v>
                </c:pt>
                <c:pt idx="431">
                  <c:v>44567</c:v>
                </c:pt>
                <c:pt idx="432">
                  <c:v>44568</c:v>
                </c:pt>
                <c:pt idx="433">
                  <c:v>44569</c:v>
                </c:pt>
                <c:pt idx="434">
                  <c:v>44570</c:v>
                </c:pt>
                <c:pt idx="435">
                  <c:v>44571</c:v>
                </c:pt>
                <c:pt idx="436">
                  <c:v>44572</c:v>
                </c:pt>
                <c:pt idx="437">
                  <c:v>44573</c:v>
                </c:pt>
                <c:pt idx="438">
                  <c:v>44574</c:v>
                </c:pt>
                <c:pt idx="439">
                  <c:v>44575</c:v>
                </c:pt>
                <c:pt idx="440">
                  <c:v>44576</c:v>
                </c:pt>
                <c:pt idx="441">
                  <c:v>44577</c:v>
                </c:pt>
                <c:pt idx="442">
                  <c:v>44578</c:v>
                </c:pt>
                <c:pt idx="443">
                  <c:v>44579</c:v>
                </c:pt>
                <c:pt idx="444">
                  <c:v>44580</c:v>
                </c:pt>
                <c:pt idx="445">
                  <c:v>44581</c:v>
                </c:pt>
                <c:pt idx="446">
                  <c:v>44582</c:v>
                </c:pt>
                <c:pt idx="447">
                  <c:v>44583</c:v>
                </c:pt>
                <c:pt idx="448">
                  <c:v>44584</c:v>
                </c:pt>
                <c:pt idx="449">
                  <c:v>44585</c:v>
                </c:pt>
                <c:pt idx="450">
                  <c:v>44586</c:v>
                </c:pt>
                <c:pt idx="451">
                  <c:v>44587</c:v>
                </c:pt>
                <c:pt idx="452">
                  <c:v>44588</c:v>
                </c:pt>
                <c:pt idx="453">
                  <c:v>44589</c:v>
                </c:pt>
                <c:pt idx="454">
                  <c:v>44590</c:v>
                </c:pt>
                <c:pt idx="455">
                  <c:v>44591</c:v>
                </c:pt>
                <c:pt idx="456">
                  <c:v>44592</c:v>
                </c:pt>
                <c:pt idx="457">
                  <c:v>44593</c:v>
                </c:pt>
                <c:pt idx="458">
                  <c:v>44594</c:v>
                </c:pt>
                <c:pt idx="459">
                  <c:v>44595</c:v>
                </c:pt>
                <c:pt idx="460">
                  <c:v>44596</c:v>
                </c:pt>
                <c:pt idx="461">
                  <c:v>44597</c:v>
                </c:pt>
                <c:pt idx="462">
                  <c:v>44598</c:v>
                </c:pt>
                <c:pt idx="463">
                  <c:v>44599</c:v>
                </c:pt>
                <c:pt idx="464">
                  <c:v>44600</c:v>
                </c:pt>
                <c:pt idx="465">
                  <c:v>44601</c:v>
                </c:pt>
                <c:pt idx="466">
                  <c:v>44602</c:v>
                </c:pt>
                <c:pt idx="467">
                  <c:v>44603</c:v>
                </c:pt>
                <c:pt idx="468">
                  <c:v>44604</c:v>
                </c:pt>
                <c:pt idx="469">
                  <c:v>44605</c:v>
                </c:pt>
                <c:pt idx="470">
                  <c:v>44606</c:v>
                </c:pt>
                <c:pt idx="471">
                  <c:v>44607</c:v>
                </c:pt>
                <c:pt idx="472">
                  <c:v>44608</c:v>
                </c:pt>
                <c:pt idx="473">
                  <c:v>44609</c:v>
                </c:pt>
                <c:pt idx="474">
                  <c:v>44610</c:v>
                </c:pt>
                <c:pt idx="475">
                  <c:v>44611</c:v>
                </c:pt>
                <c:pt idx="476">
                  <c:v>44612</c:v>
                </c:pt>
                <c:pt idx="477">
                  <c:v>44613</c:v>
                </c:pt>
                <c:pt idx="478">
                  <c:v>44614</c:v>
                </c:pt>
                <c:pt idx="479">
                  <c:v>44615</c:v>
                </c:pt>
                <c:pt idx="480">
                  <c:v>44616</c:v>
                </c:pt>
                <c:pt idx="481">
                  <c:v>44617</c:v>
                </c:pt>
                <c:pt idx="482">
                  <c:v>44618</c:v>
                </c:pt>
                <c:pt idx="483">
                  <c:v>44619</c:v>
                </c:pt>
                <c:pt idx="484">
                  <c:v>44620</c:v>
                </c:pt>
                <c:pt idx="485">
                  <c:v>44621</c:v>
                </c:pt>
                <c:pt idx="486">
                  <c:v>44622</c:v>
                </c:pt>
                <c:pt idx="487">
                  <c:v>44623</c:v>
                </c:pt>
                <c:pt idx="488">
                  <c:v>44624</c:v>
                </c:pt>
                <c:pt idx="489">
                  <c:v>44625</c:v>
                </c:pt>
                <c:pt idx="490">
                  <c:v>44626</c:v>
                </c:pt>
                <c:pt idx="491">
                  <c:v>44627</c:v>
                </c:pt>
                <c:pt idx="492">
                  <c:v>44628</c:v>
                </c:pt>
                <c:pt idx="493">
                  <c:v>44629</c:v>
                </c:pt>
                <c:pt idx="494">
                  <c:v>44630</c:v>
                </c:pt>
                <c:pt idx="495">
                  <c:v>44631</c:v>
                </c:pt>
                <c:pt idx="496">
                  <c:v>44632</c:v>
                </c:pt>
                <c:pt idx="497">
                  <c:v>44633</c:v>
                </c:pt>
                <c:pt idx="498">
                  <c:v>44634</c:v>
                </c:pt>
                <c:pt idx="499">
                  <c:v>44635</c:v>
                </c:pt>
                <c:pt idx="500">
                  <c:v>44636</c:v>
                </c:pt>
                <c:pt idx="501">
                  <c:v>44637</c:v>
                </c:pt>
                <c:pt idx="502">
                  <c:v>44638</c:v>
                </c:pt>
                <c:pt idx="503">
                  <c:v>44639</c:v>
                </c:pt>
                <c:pt idx="504">
                  <c:v>44640</c:v>
                </c:pt>
                <c:pt idx="505">
                  <c:v>44641</c:v>
                </c:pt>
                <c:pt idx="506">
                  <c:v>44642</c:v>
                </c:pt>
                <c:pt idx="507">
                  <c:v>44643</c:v>
                </c:pt>
                <c:pt idx="508">
                  <c:v>44644</c:v>
                </c:pt>
                <c:pt idx="509">
                  <c:v>44645</c:v>
                </c:pt>
                <c:pt idx="510">
                  <c:v>44646</c:v>
                </c:pt>
                <c:pt idx="511">
                  <c:v>44647</c:v>
                </c:pt>
                <c:pt idx="512">
                  <c:v>44648</c:v>
                </c:pt>
                <c:pt idx="513">
                  <c:v>44649</c:v>
                </c:pt>
                <c:pt idx="514">
                  <c:v>44650</c:v>
                </c:pt>
                <c:pt idx="515">
                  <c:v>44651</c:v>
                </c:pt>
                <c:pt idx="516">
                  <c:v>44652</c:v>
                </c:pt>
                <c:pt idx="517">
                  <c:v>44653</c:v>
                </c:pt>
                <c:pt idx="518">
                  <c:v>44654</c:v>
                </c:pt>
                <c:pt idx="519">
                  <c:v>44655</c:v>
                </c:pt>
                <c:pt idx="520">
                  <c:v>44656</c:v>
                </c:pt>
                <c:pt idx="521">
                  <c:v>44657</c:v>
                </c:pt>
                <c:pt idx="522">
                  <c:v>44658</c:v>
                </c:pt>
                <c:pt idx="523">
                  <c:v>44659</c:v>
                </c:pt>
                <c:pt idx="524">
                  <c:v>44660</c:v>
                </c:pt>
                <c:pt idx="525">
                  <c:v>44661</c:v>
                </c:pt>
                <c:pt idx="526">
                  <c:v>44662</c:v>
                </c:pt>
                <c:pt idx="527">
                  <c:v>44663</c:v>
                </c:pt>
                <c:pt idx="528">
                  <c:v>44664</c:v>
                </c:pt>
                <c:pt idx="529">
                  <c:v>44665</c:v>
                </c:pt>
                <c:pt idx="530">
                  <c:v>44666</c:v>
                </c:pt>
                <c:pt idx="531">
                  <c:v>44667</c:v>
                </c:pt>
                <c:pt idx="532">
                  <c:v>44668</c:v>
                </c:pt>
                <c:pt idx="533">
                  <c:v>44669</c:v>
                </c:pt>
                <c:pt idx="534">
                  <c:v>44670</c:v>
                </c:pt>
                <c:pt idx="535">
                  <c:v>44671</c:v>
                </c:pt>
                <c:pt idx="536">
                  <c:v>44672</c:v>
                </c:pt>
                <c:pt idx="537">
                  <c:v>44673</c:v>
                </c:pt>
                <c:pt idx="538">
                  <c:v>44674</c:v>
                </c:pt>
                <c:pt idx="539">
                  <c:v>44675</c:v>
                </c:pt>
                <c:pt idx="540">
                  <c:v>44676</c:v>
                </c:pt>
                <c:pt idx="541">
                  <c:v>44677</c:v>
                </c:pt>
                <c:pt idx="542">
                  <c:v>44678</c:v>
                </c:pt>
                <c:pt idx="543">
                  <c:v>44679</c:v>
                </c:pt>
                <c:pt idx="544">
                  <c:v>44680</c:v>
                </c:pt>
                <c:pt idx="545">
                  <c:v>44681</c:v>
                </c:pt>
                <c:pt idx="546">
                  <c:v>44682</c:v>
                </c:pt>
                <c:pt idx="547">
                  <c:v>44683</c:v>
                </c:pt>
                <c:pt idx="548">
                  <c:v>44684</c:v>
                </c:pt>
                <c:pt idx="549">
                  <c:v>44685</c:v>
                </c:pt>
                <c:pt idx="550">
                  <c:v>44686</c:v>
                </c:pt>
                <c:pt idx="551">
                  <c:v>44687</c:v>
                </c:pt>
                <c:pt idx="552">
                  <c:v>44688</c:v>
                </c:pt>
                <c:pt idx="553">
                  <c:v>44689</c:v>
                </c:pt>
                <c:pt idx="554">
                  <c:v>44690</c:v>
                </c:pt>
                <c:pt idx="555">
                  <c:v>44691</c:v>
                </c:pt>
                <c:pt idx="556">
                  <c:v>44692</c:v>
                </c:pt>
                <c:pt idx="557">
                  <c:v>44693</c:v>
                </c:pt>
                <c:pt idx="558">
                  <c:v>44694</c:v>
                </c:pt>
                <c:pt idx="559">
                  <c:v>44695</c:v>
                </c:pt>
                <c:pt idx="560">
                  <c:v>44696</c:v>
                </c:pt>
                <c:pt idx="561">
                  <c:v>44697</c:v>
                </c:pt>
                <c:pt idx="562">
                  <c:v>44698</c:v>
                </c:pt>
                <c:pt idx="563">
                  <c:v>44699</c:v>
                </c:pt>
                <c:pt idx="564">
                  <c:v>44700</c:v>
                </c:pt>
                <c:pt idx="565">
                  <c:v>44701</c:v>
                </c:pt>
                <c:pt idx="566">
                  <c:v>44702</c:v>
                </c:pt>
                <c:pt idx="567">
                  <c:v>44703</c:v>
                </c:pt>
                <c:pt idx="568">
                  <c:v>44704</c:v>
                </c:pt>
                <c:pt idx="569">
                  <c:v>44705</c:v>
                </c:pt>
                <c:pt idx="570">
                  <c:v>44706</c:v>
                </c:pt>
                <c:pt idx="571">
                  <c:v>44707</c:v>
                </c:pt>
                <c:pt idx="572">
                  <c:v>44708</c:v>
                </c:pt>
                <c:pt idx="573">
                  <c:v>44709</c:v>
                </c:pt>
                <c:pt idx="574">
                  <c:v>44710</c:v>
                </c:pt>
                <c:pt idx="575">
                  <c:v>44711</c:v>
                </c:pt>
                <c:pt idx="576">
                  <c:v>44712</c:v>
                </c:pt>
                <c:pt idx="577">
                  <c:v>44713</c:v>
                </c:pt>
                <c:pt idx="578">
                  <c:v>44714</c:v>
                </c:pt>
                <c:pt idx="579">
                  <c:v>44715</c:v>
                </c:pt>
                <c:pt idx="580">
                  <c:v>44716</c:v>
                </c:pt>
                <c:pt idx="581">
                  <c:v>44717</c:v>
                </c:pt>
                <c:pt idx="582">
                  <c:v>44718</c:v>
                </c:pt>
                <c:pt idx="583">
                  <c:v>44719</c:v>
                </c:pt>
                <c:pt idx="584">
                  <c:v>44720</c:v>
                </c:pt>
                <c:pt idx="585">
                  <c:v>44721</c:v>
                </c:pt>
                <c:pt idx="586">
                  <c:v>44722</c:v>
                </c:pt>
                <c:pt idx="587">
                  <c:v>44723</c:v>
                </c:pt>
                <c:pt idx="588">
                  <c:v>44724</c:v>
                </c:pt>
                <c:pt idx="589">
                  <c:v>44725</c:v>
                </c:pt>
                <c:pt idx="590">
                  <c:v>44726</c:v>
                </c:pt>
                <c:pt idx="591">
                  <c:v>44727</c:v>
                </c:pt>
                <c:pt idx="592">
                  <c:v>44728</c:v>
                </c:pt>
                <c:pt idx="593">
                  <c:v>44729</c:v>
                </c:pt>
                <c:pt idx="594">
                  <c:v>44730</c:v>
                </c:pt>
                <c:pt idx="595">
                  <c:v>44731</c:v>
                </c:pt>
                <c:pt idx="596">
                  <c:v>44732</c:v>
                </c:pt>
                <c:pt idx="597">
                  <c:v>44733</c:v>
                </c:pt>
                <c:pt idx="598">
                  <c:v>44734</c:v>
                </c:pt>
                <c:pt idx="599">
                  <c:v>44735</c:v>
                </c:pt>
                <c:pt idx="600">
                  <c:v>44736</c:v>
                </c:pt>
                <c:pt idx="601">
                  <c:v>44737</c:v>
                </c:pt>
                <c:pt idx="602">
                  <c:v>44738</c:v>
                </c:pt>
                <c:pt idx="603">
                  <c:v>44739</c:v>
                </c:pt>
                <c:pt idx="604">
                  <c:v>44740</c:v>
                </c:pt>
                <c:pt idx="605">
                  <c:v>44741</c:v>
                </c:pt>
                <c:pt idx="606">
                  <c:v>44742</c:v>
                </c:pt>
                <c:pt idx="607">
                  <c:v>44743</c:v>
                </c:pt>
                <c:pt idx="608">
                  <c:v>44744</c:v>
                </c:pt>
                <c:pt idx="609">
                  <c:v>44745</c:v>
                </c:pt>
                <c:pt idx="610">
                  <c:v>44746</c:v>
                </c:pt>
                <c:pt idx="611">
                  <c:v>44747</c:v>
                </c:pt>
                <c:pt idx="612">
                  <c:v>44748</c:v>
                </c:pt>
                <c:pt idx="613">
                  <c:v>44749</c:v>
                </c:pt>
                <c:pt idx="614">
                  <c:v>44750</c:v>
                </c:pt>
                <c:pt idx="615">
                  <c:v>44751</c:v>
                </c:pt>
                <c:pt idx="616">
                  <c:v>44752</c:v>
                </c:pt>
                <c:pt idx="617">
                  <c:v>44753</c:v>
                </c:pt>
                <c:pt idx="618">
                  <c:v>44754</c:v>
                </c:pt>
                <c:pt idx="619">
                  <c:v>44755</c:v>
                </c:pt>
                <c:pt idx="620">
                  <c:v>44756</c:v>
                </c:pt>
                <c:pt idx="621">
                  <c:v>44757</c:v>
                </c:pt>
                <c:pt idx="622">
                  <c:v>44758</c:v>
                </c:pt>
                <c:pt idx="623">
                  <c:v>44759</c:v>
                </c:pt>
                <c:pt idx="624">
                  <c:v>44760</c:v>
                </c:pt>
                <c:pt idx="625">
                  <c:v>44761</c:v>
                </c:pt>
                <c:pt idx="626">
                  <c:v>44762</c:v>
                </c:pt>
                <c:pt idx="627">
                  <c:v>44763</c:v>
                </c:pt>
                <c:pt idx="628">
                  <c:v>44764</c:v>
                </c:pt>
                <c:pt idx="629">
                  <c:v>44765</c:v>
                </c:pt>
                <c:pt idx="630">
                  <c:v>44766</c:v>
                </c:pt>
                <c:pt idx="631">
                  <c:v>44767</c:v>
                </c:pt>
                <c:pt idx="632">
                  <c:v>44768</c:v>
                </c:pt>
                <c:pt idx="633">
                  <c:v>44769</c:v>
                </c:pt>
                <c:pt idx="634">
                  <c:v>44770</c:v>
                </c:pt>
                <c:pt idx="635">
                  <c:v>44771</c:v>
                </c:pt>
                <c:pt idx="636">
                  <c:v>44772</c:v>
                </c:pt>
                <c:pt idx="637">
                  <c:v>44773</c:v>
                </c:pt>
                <c:pt idx="638">
                  <c:v>44774</c:v>
                </c:pt>
                <c:pt idx="639">
                  <c:v>44775</c:v>
                </c:pt>
                <c:pt idx="640">
                  <c:v>44776</c:v>
                </c:pt>
                <c:pt idx="641">
                  <c:v>44777</c:v>
                </c:pt>
                <c:pt idx="642">
                  <c:v>44778</c:v>
                </c:pt>
                <c:pt idx="643">
                  <c:v>44779</c:v>
                </c:pt>
                <c:pt idx="644">
                  <c:v>44780</c:v>
                </c:pt>
                <c:pt idx="645">
                  <c:v>44781</c:v>
                </c:pt>
                <c:pt idx="646">
                  <c:v>44782</c:v>
                </c:pt>
                <c:pt idx="647">
                  <c:v>44783</c:v>
                </c:pt>
                <c:pt idx="648">
                  <c:v>44784</c:v>
                </c:pt>
                <c:pt idx="649">
                  <c:v>44785</c:v>
                </c:pt>
                <c:pt idx="650">
                  <c:v>44786</c:v>
                </c:pt>
                <c:pt idx="651">
                  <c:v>44787</c:v>
                </c:pt>
                <c:pt idx="652">
                  <c:v>44788</c:v>
                </c:pt>
                <c:pt idx="653">
                  <c:v>44789</c:v>
                </c:pt>
                <c:pt idx="654">
                  <c:v>44790</c:v>
                </c:pt>
                <c:pt idx="655">
                  <c:v>44791</c:v>
                </c:pt>
                <c:pt idx="656">
                  <c:v>44792</c:v>
                </c:pt>
                <c:pt idx="657">
                  <c:v>44793</c:v>
                </c:pt>
                <c:pt idx="658">
                  <c:v>44794</c:v>
                </c:pt>
                <c:pt idx="659">
                  <c:v>44795</c:v>
                </c:pt>
                <c:pt idx="660">
                  <c:v>44796</c:v>
                </c:pt>
                <c:pt idx="661">
                  <c:v>44797</c:v>
                </c:pt>
                <c:pt idx="662">
                  <c:v>44798</c:v>
                </c:pt>
                <c:pt idx="663">
                  <c:v>44799</c:v>
                </c:pt>
                <c:pt idx="664">
                  <c:v>44800</c:v>
                </c:pt>
                <c:pt idx="665">
                  <c:v>44801</c:v>
                </c:pt>
                <c:pt idx="666">
                  <c:v>44802</c:v>
                </c:pt>
                <c:pt idx="667">
                  <c:v>44803</c:v>
                </c:pt>
                <c:pt idx="668">
                  <c:v>44804</c:v>
                </c:pt>
                <c:pt idx="669">
                  <c:v>44805</c:v>
                </c:pt>
                <c:pt idx="670">
                  <c:v>44806</c:v>
                </c:pt>
                <c:pt idx="671">
                  <c:v>44807</c:v>
                </c:pt>
                <c:pt idx="672">
                  <c:v>44808</c:v>
                </c:pt>
                <c:pt idx="673">
                  <c:v>44809</c:v>
                </c:pt>
                <c:pt idx="674">
                  <c:v>44810</c:v>
                </c:pt>
                <c:pt idx="675">
                  <c:v>44811</c:v>
                </c:pt>
                <c:pt idx="676">
                  <c:v>44812</c:v>
                </c:pt>
                <c:pt idx="677">
                  <c:v>44813</c:v>
                </c:pt>
                <c:pt idx="678">
                  <c:v>44814</c:v>
                </c:pt>
                <c:pt idx="679">
                  <c:v>44815</c:v>
                </c:pt>
                <c:pt idx="680">
                  <c:v>44816</c:v>
                </c:pt>
                <c:pt idx="681">
                  <c:v>44817</c:v>
                </c:pt>
                <c:pt idx="682">
                  <c:v>44818</c:v>
                </c:pt>
                <c:pt idx="683">
                  <c:v>44819</c:v>
                </c:pt>
                <c:pt idx="684">
                  <c:v>44820</c:v>
                </c:pt>
                <c:pt idx="685">
                  <c:v>44821</c:v>
                </c:pt>
                <c:pt idx="686">
                  <c:v>44822</c:v>
                </c:pt>
                <c:pt idx="687">
                  <c:v>44823</c:v>
                </c:pt>
                <c:pt idx="688">
                  <c:v>44824</c:v>
                </c:pt>
                <c:pt idx="689">
                  <c:v>44825</c:v>
                </c:pt>
                <c:pt idx="690">
                  <c:v>44826</c:v>
                </c:pt>
                <c:pt idx="691">
                  <c:v>44827</c:v>
                </c:pt>
                <c:pt idx="692">
                  <c:v>44828</c:v>
                </c:pt>
                <c:pt idx="693">
                  <c:v>44829</c:v>
                </c:pt>
                <c:pt idx="694">
                  <c:v>44830</c:v>
                </c:pt>
                <c:pt idx="695">
                  <c:v>44831</c:v>
                </c:pt>
                <c:pt idx="696">
                  <c:v>44832</c:v>
                </c:pt>
                <c:pt idx="697">
                  <c:v>44833</c:v>
                </c:pt>
                <c:pt idx="698">
                  <c:v>44834</c:v>
                </c:pt>
                <c:pt idx="699">
                  <c:v>44835</c:v>
                </c:pt>
                <c:pt idx="700">
                  <c:v>44836</c:v>
                </c:pt>
                <c:pt idx="701">
                  <c:v>44837</c:v>
                </c:pt>
                <c:pt idx="702">
                  <c:v>44838</c:v>
                </c:pt>
                <c:pt idx="703">
                  <c:v>44839</c:v>
                </c:pt>
                <c:pt idx="704">
                  <c:v>44840</c:v>
                </c:pt>
                <c:pt idx="705">
                  <c:v>44841</c:v>
                </c:pt>
                <c:pt idx="706">
                  <c:v>44842</c:v>
                </c:pt>
                <c:pt idx="707">
                  <c:v>44843</c:v>
                </c:pt>
                <c:pt idx="708">
                  <c:v>44844</c:v>
                </c:pt>
                <c:pt idx="709">
                  <c:v>44845</c:v>
                </c:pt>
                <c:pt idx="710">
                  <c:v>44846</c:v>
                </c:pt>
                <c:pt idx="711">
                  <c:v>44847</c:v>
                </c:pt>
                <c:pt idx="712">
                  <c:v>44848</c:v>
                </c:pt>
                <c:pt idx="713">
                  <c:v>44849</c:v>
                </c:pt>
                <c:pt idx="714">
                  <c:v>44850</c:v>
                </c:pt>
                <c:pt idx="715">
                  <c:v>44851</c:v>
                </c:pt>
                <c:pt idx="716">
                  <c:v>44852</c:v>
                </c:pt>
                <c:pt idx="717">
                  <c:v>44853</c:v>
                </c:pt>
                <c:pt idx="718">
                  <c:v>44854</c:v>
                </c:pt>
                <c:pt idx="719">
                  <c:v>44855</c:v>
                </c:pt>
                <c:pt idx="720">
                  <c:v>44856</c:v>
                </c:pt>
                <c:pt idx="721">
                  <c:v>44857</c:v>
                </c:pt>
                <c:pt idx="722">
                  <c:v>44858</c:v>
                </c:pt>
                <c:pt idx="723">
                  <c:v>44859</c:v>
                </c:pt>
                <c:pt idx="724">
                  <c:v>44860</c:v>
                </c:pt>
                <c:pt idx="725">
                  <c:v>44861</c:v>
                </c:pt>
                <c:pt idx="726">
                  <c:v>44862</c:v>
                </c:pt>
                <c:pt idx="727">
                  <c:v>44863</c:v>
                </c:pt>
                <c:pt idx="728">
                  <c:v>44864</c:v>
                </c:pt>
                <c:pt idx="729">
                  <c:v>44865</c:v>
                </c:pt>
                <c:pt idx="730">
                  <c:v>44866</c:v>
                </c:pt>
                <c:pt idx="731">
                  <c:v>44867</c:v>
                </c:pt>
                <c:pt idx="732">
                  <c:v>44868</c:v>
                </c:pt>
                <c:pt idx="733">
                  <c:v>44869</c:v>
                </c:pt>
                <c:pt idx="734">
                  <c:v>44870</c:v>
                </c:pt>
                <c:pt idx="735">
                  <c:v>44871</c:v>
                </c:pt>
                <c:pt idx="736">
                  <c:v>44872</c:v>
                </c:pt>
                <c:pt idx="737">
                  <c:v>44873</c:v>
                </c:pt>
                <c:pt idx="738">
                  <c:v>44874</c:v>
                </c:pt>
                <c:pt idx="739">
                  <c:v>44875</c:v>
                </c:pt>
                <c:pt idx="740">
                  <c:v>44876</c:v>
                </c:pt>
                <c:pt idx="741">
                  <c:v>44877</c:v>
                </c:pt>
                <c:pt idx="742">
                  <c:v>44878</c:v>
                </c:pt>
                <c:pt idx="743">
                  <c:v>44879</c:v>
                </c:pt>
                <c:pt idx="744">
                  <c:v>44880</c:v>
                </c:pt>
                <c:pt idx="745">
                  <c:v>44881</c:v>
                </c:pt>
                <c:pt idx="746">
                  <c:v>44882</c:v>
                </c:pt>
                <c:pt idx="747">
                  <c:v>44883</c:v>
                </c:pt>
                <c:pt idx="748">
                  <c:v>44884</c:v>
                </c:pt>
                <c:pt idx="749">
                  <c:v>44885</c:v>
                </c:pt>
                <c:pt idx="750">
                  <c:v>44886</c:v>
                </c:pt>
                <c:pt idx="751">
                  <c:v>44887</c:v>
                </c:pt>
                <c:pt idx="752">
                  <c:v>44888</c:v>
                </c:pt>
                <c:pt idx="753">
                  <c:v>44889</c:v>
                </c:pt>
                <c:pt idx="754">
                  <c:v>44890</c:v>
                </c:pt>
                <c:pt idx="755">
                  <c:v>44891</c:v>
                </c:pt>
                <c:pt idx="756">
                  <c:v>44892</c:v>
                </c:pt>
                <c:pt idx="757">
                  <c:v>44893</c:v>
                </c:pt>
                <c:pt idx="758">
                  <c:v>44894</c:v>
                </c:pt>
                <c:pt idx="759">
                  <c:v>44895</c:v>
                </c:pt>
                <c:pt idx="760">
                  <c:v>44896</c:v>
                </c:pt>
                <c:pt idx="761">
                  <c:v>44897</c:v>
                </c:pt>
                <c:pt idx="762">
                  <c:v>44898</c:v>
                </c:pt>
                <c:pt idx="763">
                  <c:v>44899</c:v>
                </c:pt>
                <c:pt idx="764">
                  <c:v>44900</c:v>
                </c:pt>
                <c:pt idx="765">
                  <c:v>44901</c:v>
                </c:pt>
                <c:pt idx="766">
                  <c:v>44902</c:v>
                </c:pt>
                <c:pt idx="767">
                  <c:v>44903</c:v>
                </c:pt>
                <c:pt idx="768">
                  <c:v>44904</c:v>
                </c:pt>
                <c:pt idx="769">
                  <c:v>44905</c:v>
                </c:pt>
                <c:pt idx="770">
                  <c:v>44906</c:v>
                </c:pt>
                <c:pt idx="771">
                  <c:v>44907</c:v>
                </c:pt>
                <c:pt idx="772">
                  <c:v>44908</c:v>
                </c:pt>
                <c:pt idx="773">
                  <c:v>44909</c:v>
                </c:pt>
                <c:pt idx="774">
                  <c:v>44910</c:v>
                </c:pt>
                <c:pt idx="775">
                  <c:v>44911</c:v>
                </c:pt>
                <c:pt idx="776">
                  <c:v>44912</c:v>
                </c:pt>
                <c:pt idx="777">
                  <c:v>44913</c:v>
                </c:pt>
                <c:pt idx="778">
                  <c:v>44914</c:v>
                </c:pt>
                <c:pt idx="779">
                  <c:v>44915</c:v>
                </c:pt>
                <c:pt idx="780">
                  <c:v>44916</c:v>
                </c:pt>
                <c:pt idx="781">
                  <c:v>44917</c:v>
                </c:pt>
                <c:pt idx="782">
                  <c:v>44918</c:v>
                </c:pt>
                <c:pt idx="783">
                  <c:v>44919</c:v>
                </c:pt>
                <c:pt idx="784">
                  <c:v>44920</c:v>
                </c:pt>
                <c:pt idx="785">
                  <c:v>44921</c:v>
                </c:pt>
                <c:pt idx="786">
                  <c:v>44922</c:v>
                </c:pt>
                <c:pt idx="787">
                  <c:v>44923</c:v>
                </c:pt>
                <c:pt idx="788">
                  <c:v>44924</c:v>
                </c:pt>
                <c:pt idx="789">
                  <c:v>44925</c:v>
                </c:pt>
                <c:pt idx="790">
                  <c:v>44926</c:v>
                </c:pt>
                <c:pt idx="791">
                  <c:v>44927</c:v>
                </c:pt>
                <c:pt idx="792">
                  <c:v>44928</c:v>
                </c:pt>
                <c:pt idx="793">
                  <c:v>44929</c:v>
                </c:pt>
                <c:pt idx="794">
                  <c:v>44930</c:v>
                </c:pt>
                <c:pt idx="795">
                  <c:v>44931</c:v>
                </c:pt>
                <c:pt idx="796">
                  <c:v>44932</c:v>
                </c:pt>
                <c:pt idx="797">
                  <c:v>44933</c:v>
                </c:pt>
                <c:pt idx="798">
                  <c:v>44934</c:v>
                </c:pt>
                <c:pt idx="799">
                  <c:v>44935</c:v>
                </c:pt>
                <c:pt idx="800">
                  <c:v>44936</c:v>
                </c:pt>
                <c:pt idx="801">
                  <c:v>44937</c:v>
                </c:pt>
                <c:pt idx="802">
                  <c:v>44938</c:v>
                </c:pt>
                <c:pt idx="803">
                  <c:v>44939</c:v>
                </c:pt>
                <c:pt idx="804">
                  <c:v>44940</c:v>
                </c:pt>
                <c:pt idx="805">
                  <c:v>44941</c:v>
                </c:pt>
                <c:pt idx="806">
                  <c:v>44942</c:v>
                </c:pt>
                <c:pt idx="807">
                  <c:v>44943</c:v>
                </c:pt>
                <c:pt idx="808">
                  <c:v>44944</c:v>
                </c:pt>
                <c:pt idx="809">
                  <c:v>44945</c:v>
                </c:pt>
                <c:pt idx="810">
                  <c:v>44946</c:v>
                </c:pt>
                <c:pt idx="811">
                  <c:v>44947</c:v>
                </c:pt>
                <c:pt idx="812">
                  <c:v>44948</c:v>
                </c:pt>
                <c:pt idx="813">
                  <c:v>44949</c:v>
                </c:pt>
                <c:pt idx="814">
                  <c:v>44950</c:v>
                </c:pt>
                <c:pt idx="815">
                  <c:v>44951</c:v>
                </c:pt>
                <c:pt idx="816">
                  <c:v>44952</c:v>
                </c:pt>
                <c:pt idx="817">
                  <c:v>44953</c:v>
                </c:pt>
                <c:pt idx="818">
                  <c:v>44954</c:v>
                </c:pt>
                <c:pt idx="819">
                  <c:v>44955</c:v>
                </c:pt>
                <c:pt idx="820">
                  <c:v>44956</c:v>
                </c:pt>
                <c:pt idx="821">
                  <c:v>44957</c:v>
                </c:pt>
                <c:pt idx="822">
                  <c:v>44958</c:v>
                </c:pt>
                <c:pt idx="823">
                  <c:v>44959</c:v>
                </c:pt>
                <c:pt idx="824">
                  <c:v>44960</c:v>
                </c:pt>
                <c:pt idx="825">
                  <c:v>44961</c:v>
                </c:pt>
                <c:pt idx="826">
                  <c:v>44962</c:v>
                </c:pt>
                <c:pt idx="827">
                  <c:v>44963</c:v>
                </c:pt>
                <c:pt idx="828">
                  <c:v>44964</c:v>
                </c:pt>
                <c:pt idx="829">
                  <c:v>44965</c:v>
                </c:pt>
                <c:pt idx="830">
                  <c:v>44966</c:v>
                </c:pt>
                <c:pt idx="831">
                  <c:v>44967</c:v>
                </c:pt>
                <c:pt idx="832">
                  <c:v>44968</c:v>
                </c:pt>
                <c:pt idx="833">
                  <c:v>44969</c:v>
                </c:pt>
                <c:pt idx="834">
                  <c:v>44970</c:v>
                </c:pt>
                <c:pt idx="835">
                  <c:v>44971</c:v>
                </c:pt>
                <c:pt idx="836">
                  <c:v>44972</c:v>
                </c:pt>
                <c:pt idx="837">
                  <c:v>44973</c:v>
                </c:pt>
                <c:pt idx="838">
                  <c:v>44974</c:v>
                </c:pt>
                <c:pt idx="839">
                  <c:v>44975</c:v>
                </c:pt>
                <c:pt idx="840">
                  <c:v>44976</c:v>
                </c:pt>
                <c:pt idx="841">
                  <c:v>44977</c:v>
                </c:pt>
                <c:pt idx="842">
                  <c:v>44978</c:v>
                </c:pt>
                <c:pt idx="843">
                  <c:v>44979</c:v>
                </c:pt>
                <c:pt idx="844">
                  <c:v>44980</c:v>
                </c:pt>
                <c:pt idx="845">
                  <c:v>44981</c:v>
                </c:pt>
                <c:pt idx="846">
                  <c:v>44982</c:v>
                </c:pt>
                <c:pt idx="847">
                  <c:v>44983</c:v>
                </c:pt>
                <c:pt idx="848">
                  <c:v>44984</c:v>
                </c:pt>
                <c:pt idx="849">
                  <c:v>44985</c:v>
                </c:pt>
                <c:pt idx="850">
                  <c:v>44986</c:v>
                </c:pt>
                <c:pt idx="851">
                  <c:v>44987</c:v>
                </c:pt>
                <c:pt idx="852">
                  <c:v>44988</c:v>
                </c:pt>
                <c:pt idx="853">
                  <c:v>44989</c:v>
                </c:pt>
                <c:pt idx="854">
                  <c:v>44990</c:v>
                </c:pt>
                <c:pt idx="855">
                  <c:v>44991</c:v>
                </c:pt>
                <c:pt idx="856">
                  <c:v>44992</c:v>
                </c:pt>
                <c:pt idx="857">
                  <c:v>44993</c:v>
                </c:pt>
                <c:pt idx="858">
                  <c:v>44994</c:v>
                </c:pt>
                <c:pt idx="859">
                  <c:v>44995</c:v>
                </c:pt>
                <c:pt idx="860">
                  <c:v>44996</c:v>
                </c:pt>
                <c:pt idx="861">
                  <c:v>44997</c:v>
                </c:pt>
                <c:pt idx="862">
                  <c:v>44998</c:v>
                </c:pt>
                <c:pt idx="863">
                  <c:v>44999</c:v>
                </c:pt>
                <c:pt idx="864">
                  <c:v>45000</c:v>
                </c:pt>
                <c:pt idx="865">
                  <c:v>45001</c:v>
                </c:pt>
                <c:pt idx="866">
                  <c:v>45002</c:v>
                </c:pt>
                <c:pt idx="867">
                  <c:v>45003</c:v>
                </c:pt>
                <c:pt idx="868">
                  <c:v>45004</c:v>
                </c:pt>
                <c:pt idx="869">
                  <c:v>45005</c:v>
                </c:pt>
                <c:pt idx="870">
                  <c:v>45006</c:v>
                </c:pt>
              </c:numCache>
            </c:numRef>
          </c:cat>
          <c:val>
            <c:numRef>
              <c:f>[1]Summary!$B$4:$AGN$4</c:f>
              <c:numCache>
                <c:formatCode>General</c:formatCode>
                <c:ptCount val="871"/>
                <c:pt idx="0">
                  <c:v>11</c:v>
                </c:pt>
                <c:pt idx="1">
                  <c:v>11</c:v>
                </c:pt>
                <c:pt idx="2">
                  <c:v>8</c:v>
                </c:pt>
                <c:pt idx="3">
                  <c:v>10</c:v>
                </c:pt>
                <c:pt idx="4">
                  <c:v>11</c:v>
                </c:pt>
                <c:pt idx="5">
                  <c:v>13</c:v>
                </c:pt>
                <c:pt idx="6">
                  <c:v>18</c:v>
                </c:pt>
                <c:pt idx="7">
                  <c:v>20</c:v>
                </c:pt>
                <c:pt idx="8">
                  <c:v>18</c:v>
                </c:pt>
                <c:pt idx="9">
                  <c:v>24</c:v>
                </c:pt>
                <c:pt idx="10">
                  <c:v>24</c:v>
                </c:pt>
                <c:pt idx="11">
                  <c:v>28</c:v>
                </c:pt>
                <c:pt idx="12">
                  <c:v>25</c:v>
                </c:pt>
                <c:pt idx="13">
                  <c:v>28</c:v>
                </c:pt>
                <c:pt idx="14">
                  <c:v>30</c:v>
                </c:pt>
                <c:pt idx="15">
                  <c:v>30</c:v>
                </c:pt>
                <c:pt idx="16">
                  <c:v>34</c:v>
                </c:pt>
                <c:pt idx="17">
                  <c:v>41</c:v>
                </c:pt>
                <c:pt idx="18">
                  <c:v>34</c:v>
                </c:pt>
                <c:pt idx="19">
                  <c:v>37</c:v>
                </c:pt>
                <c:pt idx="20">
                  <c:v>35</c:v>
                </c:pt>
                <c:pt idx="21">
                  <c:v>40</c:v>
                </c:pt>
                <c:pt idx="22">
                  <c:v>40</c:v>
                </c:pt>
                <c:pt idx="23">
                  <c:v>34</c:v>
                </c:pt>
                <c:pt idx="24">
                  <c:v>32</c:v>
                </c:pt>
                <c:pt idx="25">
                  <c:v>38</c:v>
                </c:pt>
                <c:pt idx="26">
                  <c:v>41</c:v>
                </c:pt>
                <c:pt idx="27">
                  <c:v>42</c:v>
                </c:pt>
                <c:pt idx="28">
                  <c:v>42</c:v>
                </c:pt>
                <c:pt idx="29">
                  <c:v>42</c:v>
                </c:pt>
                <c:pt idx="30">
                  <c:v>36</c:v>
                </c:pt>
                <c:pt idx="31">
                  <c:v>34</c:v>
                </c:pt>
                <c:pt idx="32">
                  <c:v>33</c:v>
                </c:pt>
                <c:pt idx="33">
                  <c:v>36</c:v>
                </c:pt>
                <c:pt idx="34">
                  <c:v>34</c:v>
                </c:pt>
                <c:pt idx="35">
                  <c:v>33</c:v>
                </c:pt>
                <c:pt idx="36">
                  <c:v>32</c:v>
                </c:pt>
                <c:pt idx="37">
                  <c:v>30</c:v>
                </c:pt>
                <c:pt idx="38">
                  <c:v>45</c:v>
                </c:pt>
                <c:pt idx="39">
                  <c:v>50</c:v>
                </c:pt>
                <c:pt idx="40">
                  <c:v>50</c:v>
                </c:pt>
                <c:pt idx="41">
                  <c:v>53</c:v>
                </c:pt>
                <c:pt idx="42">
                  <c:v>53</c:v>
                </c:pt>
                <c:pt idx="43">
                  <c:v>47</c:v>
                </c:pt>
                <c:pt idx="44">
                  <c:v>46</c:v>
                </c:pt>
                <c:pt idx="45">
                  <c:v>45</c:v>
                </c:pt>
                <c:pt idx="46">
                  <c:v>53</c:v>
                </c:pt>
                <c:pt idx="47">
                  <c:v>46</c:v>
                </c:pt>
                <c:pt idx="48">
                  <c:v>53</c:v>
                </c:pt>
                <c:pt idx="49">
                  <c:v>55</c:v>
                </c:pt>
                <c:pt idx="50">
                  <c:v>50</c:v>
                </c:pt>
                <c:pt idx="51">
                  <c:v>53</c:v>
                </c:pt>
                <c:pt idx="52">
                  <c:v>41</c:v>
                </c:pt>
                <c:pt idx="53">
                  <c:v>38</c:v>
                </c:pt>
                <c:pt idx="54">
                  <c:v>41</c:v>
                </c:pt>
                <c:pt idx="55">
                  <c:v>45</c:v>
                </c:pt>
                <c:pt idx="56">
                  <c:v>48</c:v>
                </c:pt>
                <c:pt idx="57">
                  <c:v>45</c:v>
                </c:pt>
                <c:pt idx="58">
                  <c:v>55</c:v>
                </c:pt>
                <c:pt idx="59">
                  <c:v>51</c:v>
                </c:pt>
                <c:pt idx="60">
                  <c:v>52</c:v>
                </c:pt>
                <c:pt idx="61">
                  <c:v>55</c:v>
                </c:pt>
                <c:pt idx="62">
                  <c:v>57</c:v>
                </c:pt>
                <c:pt idx="63">
                  <c:v>60</c:v>
                </c:pt>
                <c:pt idx="64">
                  <c:v>55</c:v>
                </c:pt>
                <c:pt idx="65">
                  <c:v>45</c:v>
                </c:pt>
                <c:pt idx="66">
                  <c:v>43</c:v>
                </c:pt>
                <c:pt idx="67">
                  <c:v>39</c:v>
                </c:pt>
                <c:pt idx="68">
                  <c:v>32</c:v>
                </c:pt>
                <c:pt idx="69">
                  <c:v>35</c:v>
                </c:pt>
                <c:pt idx="70">
                  <c:v>35</c:v>
                </c:pt>
                <c:pt idx="71">
                  <c:v>34</c:v>
                </c:pt>
                <c:pt idx="72">
                  <c:v>37</c:v>
                </c:pt>
                <c:pt idx="73">
                  <c:v>37</c:v>
                </c:pt>
                <c:pt idx="74">
                  <c:v>34</c:v>
                </c:pt>
                <c:pt idx="75">
                  <c:v>36</c:v>
                </c:pt>
                <c:pt idx="76">
                  <c:v>34</c:v>
                </c:pt>
                <c:pt idx="77">
                  <c:v>31</c:v>
                </c:pt>
                <c:pt idx="78">
                  <c:v>27</c:v>
                </c:pt>
                <c:pt idx="79">
                  <c:v>26</c:v>
                </c:pt>
                <c:pt idx="80">
                  <c:v>32</c:v>
                </c:pt>
                <c:pt idx="81">
                  <c:v>28</c:v>
                </c:pt>
                <c:pt idx="82">
                  <c:v>29</c:v>
                </c:pt>
                <c:pt idx="83">
                  <c:v>32</c:v>
                </c:pt>
                <c:pt idx="84">
                  <c:v>36</c:v>
                </c:pt>
                <c:pt idx="85">
                  <c:v>32</c:v>
                </c:pt>
                <c:pt idx="86">
                  <c:v>36</c:v>
                </c:pt>
                <c:pt idx="87">
                  <c:v>32</c:v>
                </c:pt>
                <c:pt idx="88">
                  <c:v>28</c:v>
                </c:pt>
                <c:pt idx="89">
                  <c:v>23</c:v>
                </c:pt>
                <c:pt idx="90">
                  <c:v>23</c:v>
                </c:pt>
                <c:pt idx="91">
                  <c:v>24</c:v>
                </c:pt>
                <c:pt idx="92">
                  <c:v>24</c:v>
                </c:pt>
                <c:pt idx="93">
                  <c:v>24</c:v>
                </c:pt>
                <c:pt idx="94">
                  <c:v>31</c:v>
                </c:pt>
                <c:pt idx="95">
                  <c:v>28</c:v>
                </c:pt>
                <c:pt idx="96">
                  <c:v>22</c:v>
                </c:pt>
                <c:pt idx="97">
                  <c:v>21</c:v>
                </c:pt>
                <c:pt idx="98">
                  <c:v>20</c:v>
                </c:pt>
                <c:pt idx="99">
                  <c:v>21</c:v>
                </c:pt>
                <c:pt idx="100">
                  <c:v>19</c:v>
                </c:pt>
                <c:pt idx="101">
                  <c:v>18</c:v>
                </c:pt>
                <c:pt idx="102">
                  <c:v>21</c:v>
                </c:pt>
                <c:pt idx="103">
                  <c:v>21</c:v>
                </c:pt>
                <c:pt idx="104">
                  <c:v>23</c:v>
                </c:pt>
                <c:pt idx="105">
                  <c:v>23</c:v>
                </c:pt>
                <c:pt idx="106">
                  <c:v>23</c:v>
                </c:pt>
                <c:pt idx="107">
                  <c:v>22</c:v>
                </c:pt>
                <c:pt idx="108">
                  <c:v>21</c:v>
                </c:pt>
                <c:pt idx="109">
                  <c:v>18</c:v>
                </c:pt>
                <c:pt idx="110">
                  <c:v>17</c:v>
                </c:pt>
                <c:pt idx="111">
                  <c:v>23</c:v>
                </c:pt>
                <c:pt idx="112">
                  <c:v>23</c:v>
                </c:pt>
                <c:pt idx="113">
                  <c:v>25</c:v>
                </c:pt>
                <c:pt idx="114">
                  <c:v>26</c:v>
                </c:pt>
                <c:pt idx="115">
                  <c:v>25</c:v>
                </c:pt>
                <c:pt idx="116">
                  <c:v>27</c:v>
                </c:pt>
                <c:pt idx="117">
                  <c:v>24</c:v>
                </c:pt>
                <c:pt idx="118">
                  <c:v>22</c:v>
                </c:pt>
                <c:pt idx="119">
                  <c:v>24</c:v>
                </c:pt>
                <c:pt idx="120">
                  <c:v>22</c:v>
                </c:pt>
                <c:pt idx="121">
                  <c:v>21</c:v>
                </c:pt>
                <c:pt idx="122">
                  <c:v>20</c:v>
                </c:pt>
                <c:pt idx="123">
                  <c:v>20</c:v>
                </c:pt>
                <c:pt idx="124">
                  <c:v>11</c:v>
                </c:pt>
                <c:pt idx="125">
                  <c:v>13</c:v>
                </c:pt>
                <c:pt idx="126">
                  <c:v>12</c:v>
                </c:pt>
                <c:pt idx="127">
                  <c:v>8</c:v>
                </c:pt>
                <c:pt idx="128">
                  <c:v>11</c:v>
                </c:pt>
                <c:pt idx="129">
                  <c:v>11</c:v>
                </c:pt>
                <c:pt idx="130">
                  <c:v>12</c:v>
                </c:pt>
                <c:pt idx="131">
                  <c:v>10</c:v>
                </c:pt>
                <c:pt idx="132">
                  <c:v>11</c:v>
                </c:pt>
                <c:pt idx="133">
                  <c:v>12</c:v>
                </c:pt>
                <c:pt idx="134">
                  <c:v>16</c:v>
                </c:pt>
                <c:pt idx="135">
                  <c:v>8</c:v>
                </c:pt>
                <c:pt idx="136">
                  <c:v>9</c:v>
                </c:pt>
                <c:pt idx="137">
                  <c:v>12</c:v>
                </c:pt>
                <c:pt idx="138">
                  <c:v>9</c:v>
                </c:pt>
                <c:pt idx="139">
                  <c:v>10</c:v>
                </c:pt>
                <c:pt idx="140">
                  <c:v>12</c:v>
                </c:pt>
                <c:pt idx="141">
                  <c:v>11</c:v>
                </c:pt>
                <c:pt idx="142">
                  <c:v>8</c:v>
                </c:pt>
                <c:pt idx="143">
                  <c:v>15</c:v>
                </c:pt>
                <c:pt idx="144">
                  <c:v>14</c:v>
                </c:pt>
                <c:pt idx="145">
                  <c:v>13</c:v>
                </c:pt>
                <c:pt idx="146">
                  <c:v>17</c:v>
                </c:pt>
                <c:pt idx="147">
                  <c:v>17</c:v>
                </c:pt>
                <c:pt idx="148">
                  <c:v>22</c:v>
                </c:pt>
                <c:pt idx="149">
                  <c:v>20</c:v>
                </c:pt>
                <c:pt idx="150">
                  <c:v>18</c:v>
                </c:pt>
                <c:pt idx="151">
                  <c:v>16</c:v>
                </c:pt>
                <c:pt idx="152">
                  <c:v>13</c:v>
                </c:pt>
                <c:pt idx="153">
                  <c:v>13</c:v>
                </c:pt>
                <c:pt idx="154">
                  <c:v>15</c:v>
                </c:pt>
                <c:pt idx="155">
                  <c:v>11</c:v>
                </c:pt>
                <c:pt idx="156">
                  <c:v>13</c:v>
                </c:pt>
                <c:pt idx="157">
                  <c:v>13</c:v>
                </c:pt>
                <c:pt idx="158">
                  <c:v>13</c:v>
                </c:pt>
                <c:pt idx="159">
                  <c:v>13</c:v>
                </c:pt>
                <c:pt idx="160">
                  <c:v>13</c:v>
                </c:pt>
                <c:pt idx="161">
                  <c:v>17</c:v>
                </c:pt>
                <c:pt idx="162">
                  <c:v>19</c:v>
                </c:pt>
                <c:pt idx="163">
                  <c:v>22</c:v>
                </c:pt>
                <c:pt idx="164">
                  <c:v>21</c:v>
                </c:pt>
                <c:pt idx="165">
                  <c:v>23</c:v>
                </c:pt>
                <c:pt idx="166">
                  <c:v>20</c:v>
                </c:pt>
                <c:pt idx="167">
                  <c:v>26</c:v>
                </c:pt>
                <c:pt idx="168">
                  <c:v>24</c:v>
                </c:pt>
                <c:pt idx="169">
                  <c:v>20</c:v>
                </c:pt>
                <c:pt idx="170">
                  <c:v>16</c:v>
                </c:pt>
                <c:pt idx="171">
                  <c:v>20</c:v>
                </c:pt>
                <c:pt idx="172">
                  <c:v>17</c:v>
                </c:pt>
                <c:pt idx="173">
                  <c:v>14</c:v>
                </c:pt>
                <c:pt idx="174">
                  <c:v>18</c:v>
                </c:pt>
                <c:pt idx="175">
                  <c:v>21</c:v>
                </c:pt>
                <c:pt idx="176">
                  <c:v>21</c:v>
                </c:pt>
                <c:pt idx="177">
                  <c:v>19</c:v>
                </c:pt>
                <c:pt idx="178">
                  <c:v>17</c:v>
                </c:pt>
                <c:pt idx="179">
                  <c:v>14</c:v>
                </c:pt>
                <c:pt idx="180">
                  <c:v>11</c:v>
                </c:pt>
                <c:pt idx="181">
                  <c:v>16</c:v>
                </c:pt>
                <c:pt idx="182">
                  <c:v>18</c:v>
                </c:pt>
                <c:pt idx="183">
                  <c:v>19</c:v>
                </c:pt>
                <c:pt idx="184">
                  <c:v>20</c:v>
                </c:pt>
                <c:pt idx="185">
                  <c:v>20</c:v>
                </c:pt>
                <c:pt idx="186">
                  <c:v>17</c:v>
                </c:pt>
                <c:pt idx="187">
                  <c:v>15</c:v>
                </c:pt>
                <c:pt idx="188">
                  <c:v>19</c:v>
                </c:pt>
                <c:pt idx="189">
                  <c:v>22</c:v>
                </c:pt>
                <c:pt idx="190">
                  <c:v>21</c:v>
                </c:pt>
                <c:pt idx="191">
                  <c:v>21</c:v>
                </c:pt>
                <c:pt idx="192">
                  <c:v>23</c:v>
                </c:pt>
                <c:pt idx="193">
                  <c:v>22</c:v>
                </c:pt>
                <c:pt idx="194">
                  <c:v>23</c:v>
                </c:pt>
                <c:pt idx="195">
                  <c:v>25</c:v>
                </c:pt>
                <c:pt idx="196">
                  <c:v>26</c:v>
                </c:pt>
                <c:pt idx="197">
                  <c:v>25</c:v>
                </c:pt>
                <c:pt idx="198">
                  <c:v>22</c:v>
                </c:pt>
                <c:pt idx="199">
                  <c:v>19</c:v>
                </c:pt>
                <c:pt idx="200">
                  <c:v>19</c:v>
                </c:pt>
                <c:pt idx="201">
                  <c:v>16</c:v>
                </c:pt>
                <c:pt idx="202">
                  <c:v>16</c:v>
                </c:pt>
                <c:pt idx="203">
                  <c:v>18</c:v>
                </c:pt>
                <c:pt idx="204">
                  <c:v>17</c:v>
                </c:pt>
                <c:pt idx="205">
                  <c:v>17</c:v>
                </c:pt>
                <c:pt idx="206">
                  <c:v>12</c:v>
                </c:pt>
                <c:pt idx="207">
                  <c:v>13</c:v>
                </c:pt>
                <c:pt idx="208">
                  <c:v>10</c:v>
                </c:pt>
                <c:pt idx="209">
                  <c:v>13</c:v>
                </c:pt>
                <c:pt idx="210">
                  <c:v>12</c:v>
                </c:pt>
                <c:pt idx="211">
                  <c:v>9</c:v>
                </c:pt>
                <c:pt idx="212">
                  <c:v>8</c:v>
                </c:pt>
                <c:pt idx="213">
                  <c:v>9</c:v>
                </c:pt>
                <c:pt idx="214">
                  <c:v>10</c:v>
                </c:pt>
                <c:pt idx="215">
                  <c:v>9</c:v>
                </c:pt>
                <c:pt idx="216">
                  <c:v>12</c:v>
                </c:pt>
                <c:pt idx="217">
                  <c:v>14</c:v>
                </c:pt>
                <c:pt idx="218">
                  <c:v>11</c:v>
                </c:pt>
                <c:pt idx="219">
                  <c:v>9</c:v>
                </c:pt>
                <c:pt idx="220">
                  <c:v>7</c:v>
                </c:pt>
                <c:pt idx="221">
                  <c:v>9</c:v>
                </c:pt>
                <c:pt idx="222">
                  <c:v>6</c:v>
                </c:pt>
                <c:pt idx="223">
                  <c:v>11</c:v>
                </c:pt>
                <c:pt idx="224">
                  <c:v>7</c:v>
                </c:pt>
                <c:pt idx="225">
                  <c:v>10</c:v>
                </c:pt>
                <c:pt idx="226">
                  <c:v>9</c:v>
                </c:pt>
                <c:pt idx="227">
                  <c:v>6</c:v>
                </c:pt>
                <c:pt idx="228">
                  <c:v>10</c:v>
                </c:pt>
                <c:pt idx="229">
                  <c:v>9</c:v>
                </c:pt>
                <c:pt idx="230">
                  <c:v>9</c:v>
                </c:pt>
                <c:pt idx="231">
                  <c:v>10</c:v>
                </c:pt>
                <c:pt idx="232">
                  <c:v>9</c:v>
                </c:pt>
                <c:pt idx="233">
                  <c:v>9</c:v>
                </c:pt>
                <c:pt idx="234">
                  <c:v>10</c:v>
                </c:pt>
                <c:pt idx="235">
                  <c:v>16</c:v>
                </c:pt>
                <c:pt idx="236">
                  <c:v>13</c:v>
                </c:pt>
                <c:pt idx="237">
                  <c:v>14</c:v>
                </c:pt>
                <c:pt idx="238">
                  <c:v>14</c:v>
                </c:pt>
                <c:pt idx="239">
                  <c:v>16</c:v>
                </c:pt>
                <c:pt idx="240">
                  <c:v>14</c:v>
                </c:pt>
                <c:pt idx="241">
                  <c:v>13</c:v>
                </c:pt>
                <c:pt idx="242">
                  <c:v>13</c:v>
                </c:pt>
                <c:pt idx="243">
                  <c:v>15</c:v>
                </c:pt>
                <c:pt idx="244">
                  <c:v>18</c:v>
                </c:pt>
                <c:pt idx="245">
                  <c:v>16</c:v>
                </c:pt>
                <c:pt idx="246">
                  <c:v>15</c:v>
                </c:pt>
                <c:pt idx="247">
                  <c:v>9</c:v>
                </c:pt>
                <c:pt idx="248">
                  <c:v>7</c:v>
                </c:pt>
                <c:pt idx="249">
                  <c:v>9</c:v>
                </c:pt>
                <c:pt idx="250">
                  <c:v>14</c:v>
                </c:pt>
                <c:pt idx="251">
                  <c:v>18</c:v>
                </c:pt>
                <c:pt idx="252">
                  <c:v>17</c:v>
                </c:pt>
                <c:pt idx="253">
                  <c:v>17</c:v>
                </c:pt>
                <c:pt idx="254">
                  <c:v>21</c:v>
                </c:pt>
                <c:pt idx="255">
                  <c:v>24</c:v>
                </c:pt>
                <c:pt idx="256">
                  <c:v>26</c:v>
                </c:pt>
                <c:pt idx="257">
                  <c:v>29</c:v>
                </c:pt>
                <c:pt idx="258">
                  <c:v>25</c:v>
                </c:pt>
                <c:pt idx="259">
                  <c:v>30</c:v>
                </c:pt>
                <c:pt idx="260">
                  <c:v>29</c:v>
                </c:pt>
                <c:pt idx="261">
                  <c:v>27</c:v>
                </c:pt>
                <c:pt idx="262">
                  <c:v>29</c:v>
                </c:pt>
                <c:pt idx="263">
                  <c:v>29</c:v>
                </c:pt>
                <c:pt idx="264">
                  <c:v>30</c:v>
                </c:pt>
                <c:pt idx="265">
                  <c:v>35</c:v>
                </c:pt>
                <c:pt idx="266">
                  <c:v>35</c:v>
                </c:pt>
                <c:pt idx="267">
                  <c:v>36</c:v>
                </c:pt>
                <c:pt idx="268">
                  <c:v>45</c:v>
                </c:pt>
                <c:pt idx="269">
                  <c:v>48</c:v>
                </c:pt>
                <c:pt idx="270">
                  <c:v>51</c:v>
                </c:pt>
                <c:pt idx="271">
                  <c:v>50</c:v>
                </c:pt>
                <c:pt idx="272">
                  <c:v>56</c:v>
                </c:pt>
                <c:pt idx="273">
                  <c:v>60</c:v>
                </c:pt>
                <c:pt idx="274">
                  <c:v>60</c:v>
                </c:pt>
                <c:pt idx="275">
                  <c:v>65</c:v>
                </c:pt>
                <c:pt idx="276">
                  <c:v>67</c:v>
                </c:pt>
                <c:pt idx="277">
                  <c:v>72</c:v>
                </c:pt>
                <c:pt idx="278">
                  <c:v>80</c:v>
                </c:pt>
                <c:pt idx="279">
                  <c:v>88</c:v>
                </c:pt>
                <c:pt idx="280">
                  <c:v>90</c:v>
                </c:pt>
                <c:pt idx="281">
                  <c:v>105</c:v>
                </c:pt>
                <c:pt idx="282">
                  <c:v>108</c:v>
                </c:pt>
                <c:pt idx="283">
                  <c:v>118</c:v>
                </c:pt>
                <c:pt idx="284">
                  <c:v>125</c:v>
                </c:pt>
                <c:pt idx="285">
                  <c:v>130</c:v>
                </c:pt>
                <c:pt idx="286">
                  <c:v>137</c:v>
                </c:pt>
                <c:pt idx="287">
                  <c:v>136</c:v>
                </c:pt>
                <c:pt idx="288">
                  <c:v>142</c:v>
                </c:pt>
                <c:pt idx="289">
                  <c:v>142</c:v>
                </c:pt>
                <c:pt idx="290">
                  <c:v>139</c:v>
                </c:pt>
                <c:pt idx="291">
                  <c:v>151</c:v>
                </c:pt>
                <c:pt idx="292">
                  <c:v>149</c:v>
                </c:pt>
                <c:pt idx="293">
                  <c:v>152</c:v>
                </c:pt>
                <c:pt idx="294">
                  <c:v>162</c:v>
                </c:pt>
                <c:pt idx="295">
                  <c:v>165</c:v>
                </c:pt>
                <c:pt idx="296">
                  <c:v>173</c:v>
                </c:pt>
                <c:pt idx="297">
                  <c:v>169</c:v>
                </c:pt>
                <c:pt idx="298">
                  <c:v>167</c:v>
                </c:pt>
                <c:pt idx="299">
                  <c:v>165</c:v>
                </c:pt>
                <c:pt idx="300">
                  <c:v>169</c:v>
                </c:pt>
                <c:pt idx="301">
                  <c:v>163</c:v>
                </c:pt>
                <c:pt idx="302">
                  <c:v>163</c:v>
                </c:pt>
                <c:pt idx="303">
                  <c:v>165</c:v>
                </c:pt>
                <c:pt idx="304">
                  <c:v>169</c:v>
                </c:pt>
                <c:pt idx="305">
                  <c:v>169</c:v>
                </c:pt>
                <c:pt idx="306">
                  <c:v>168</c:v>
                </c:pt>
                <c:pt idx="307">
                  <c:v>165</c:v>
                </c:pt>
                <c:pt idx="308">
                  <c:v>163</c:v>
                </c:pt>
                <c:pt idx="309">
                  <c:v>153</c:v>
                </c:pt>
                <c:pt idx="310">
                  <c:v>142</c:v>
                </c:pt>
                <c:pt idx="311">
                  <c:v>137</c:v>
                </c:pt>
                <c:pt idx="312">
                  <c:v>136</c:v>
                </c:pt>
                <c:pt idx="313">
                  <c:v>136</c:v>
                </c:pt>
                <c:pt idx="314">
                  <c:v>153</c:v>
                </c:pt>
                <c:pt idx="315">
                  <c:v>158</c:v>
                </c:pt>
                <c:pt idx="316">
                  <c:v>146</c:v>
                </c:pt>
                <c:pt idx="317">
                  <c:v>134</c:v>
                </c:pt>
                <c:pt idx="318">
                  <c:v>133</c:v>
                </c:pt>
                <c:pt idx="319">
                  <c:v>132</c:v>
                </c:pt>
                <c:pt idx="320">
                  <c:v>125</c:v>
                </c:pt>
                <c:pt idx="321">
                  <c:v>125</c:v>
                </c:pt>
                <c:pt idx="322">
                  <c:v>127</c:v>
                </c:pt>
                <c:pt idx="323">
                  <c:v>113</c:v>
                </c:pt>
                <c:pt idx="324">
                  <c:v>107</c:v>
                </c:pt>
                <c:pt idx="325">
                  <c:v>102</c:v>
                </c:pt>
                <c:pt idx="326">
                  <c:v>91</c:v>
                </c:pt>
                <c:pt idx="327">
                  <c:v>80</c:v>
                </c:pt>
                <c:pt idx="328">
                  <c:v>84</c:v>
                </c:pt>
                <c:pt idx="329">
                  <c:v>85</c:v>
                </c:pt>
                <c:pt idx="330">
                  <c:v>88</c:v>
                </c:pt>
                <c:pt idx="331">
                  <c:v>88</c:v>
                </c:pt>
                <c:pt idx="332">
                  <c:v>87</c:v>
                </c:pt>
                <c:pt idx="333">
                  <c:v>85</c:v>
                </c:pt>
                <c:pt idx="334">
                  <c:v>84</c:v>
                </c:pt>
                <c:pt idx="335">
                  <c:v>84</c:v>
                </c:pt>
                <c:pt idx="336">
                  <c:v>76</c:v>
                </c:pt>
                <c:pt idx="337">
                  <c:v>76</c:v>
                </c:pt>
                <c:pt idx="338">
                  <c:v>70</c:v>
                </c:pt>
                <c:pt idx="339">
                  <c:v>63</c:v>
                </c:pt>
                <c:pt idx="340">
                  <c:v>70</c:v>
                </c:pt>
                <c:pt idx="341">
                  <c:v>62</c:v>
                </c:pt>
                <c:pt idx="342">
                  <c:v>60</c:v>
                </c:pt>
                <c:pt idx="343">
                  <c:v>62</c:v>
                </c:pt>
                <c:pt idx="344">
                  <c:v>59</c:v>
                </c:pt>
                <c:pt idx="345">
                  <c:v>57</c:v>
                </c:pt>
                <c:pt idx="346">
                  <c:v>51</c:v>
                </c:pt>
                <c:pt idx="347">
                  <c:v>51</c:v>
                </c:pt>
                <c:pt idx="348">
                  <c:v>53</c:v>
                </c:pt>
                <c:pt idx="349">
                  <c:v>53</c:v>
                </c:pt>
                <c:pt idx="350">
                  <c:v>53</c:v>
                </c:pt>
                <c:pt idx="351">
                  <c:v>49</c:v>
                </c:pt>
                <c:pt idx="352">
                  <c:v>55</c:v>
                </c:pt>
                <c:pt idx="353">
                  <c:v>57</c:v>
                </c:pt>
                <c:pt idx="354">
                  <c:v>58</c:v>
                </c:pt>
                <c:pt idx="355">
                  <c:v>58</c:v>
                </c:pt>
                <c:pt idx="356">
                  <c:v>56</c:v>
                </c:pt>
                <c:pt idx="357">
                  <c:v>57</c:v>
                </c:pt>
                <c:pt idx="358">
                  <c:v>55</c:v>
                </c:pt>
                <c:pt idx="359">
                  <c:v>50</c:v>
                </c:pt>
                <c:pt idx="360">
                  <c:v>49</c:v>
                </c:pt>
                <c:pt idx="361">
                  <c:v>47</c:v>
                </c:pt>
                <c:pt idx="362">
                  <c:v>48</c:v>
                </c:pt>
                <c:pt idx="363">
                  <c:v>54</c:v>
                </c:pt>
                <c:pt idx="364">
                  <c:v>59</c:v>
                </c:pt>
                <c:pt idx="365">
                  <c:v>54</c:v>
                </c:pt>
                <c:pt idx="366">
                  <c:v>57</c:v>
                </c:pt>
                <c:pt idx="367">
                  <c:v>48</c:v>
                </c:pt>
                <c:pt idx="368">
                  <c:v>53</c:v>
                </c:pt>
                <c:pt idx="369">
                  <c:v>50</c:v>
                </c:pt>
                <c:pt idx="370">
                  <c:v>50</c:v>
                </c:pt>
                <c:pt idx="371">
                  <c:v>48</c:v>
                </c:pt>
                <c:pt idx="372">
                  <c:v>51</c:v>
                </c:pt>
                <c:pt idx="373">
                  <c:v>51</c:v>
                </c:pt>
                <c:pt idx="374">
                  <c:v>50</c:v>
                </c:pt>
                <c:pt idx="375">
                  <c:v>48</c:v>
                </c:pt>
                <c:pt idx="376">
                  <c:v>46</c:v>
                </c:pt>
                <c:pt idx="377">
                  <c:v>45</c:v>
                </c:pt>
                <c:pt idx="378">
                  <c:v>49</c:v>
                </c:pt>
                <c:pt idx="379">
                  <c:v>47</c:v>
                </c:pt>
                <c:pt idx="380">
                  <c:v>46</c:v>
                </c:pt>
                <c:pt idx="381">
                  <c:v>40</c:v>
                </c:pt>
                <c:pt idx="382">
                  <c:v>38</c:v>
                </c:pt>
                <c:pt idx="383">
                  <c:v>31</c:v>
                </c:pt>
                <c:pt idx="384">
                  <c:v>33</c:v>
                </c:pt>
                <c:pt idx="385">
                  <c:v>32</c:v>
                </c:pt>
                <c:pt idx="386">
                  <c:v>32</c:v>
                </c:pt>
                <c:pt idx="387">
                  <c:v>29</c:v>
                </c:pt>
                <c:pt idx="388">
                  <c:v>33</c:v>
                </c:pt>
                <c:pt idx="389">
                  <c:v>37</c:v>
                </c:pt>
                <c:pt idx="390">
                  <c:v>33</c:v>
                </c:pt>
                <c:pt idx="391">
                  <c:v>33</c:v>
                </c:pt>
                <c:pt idx="392">
                  <c:v>38</c:v>
                </c:pt>
                <c:pt idx="393">
                  <c:v>39</c:v>
                </c:pt>
                <c:pt idx="394">
                  <c:v>38</c:v>
                </c:pt>
                <c:pt idx="395">
                  <c:v>35</c:v>
                </c:pt>
                <c:pt idx="396">
                  <c:v>39</c:v>
                </c:pt>
                <c:pt idx="397">
                  <c:v>38</c:v>
                </c:pt>
                <c:pt idx="398">
                  <c:v>42</c:v>
                </c:pt>
                <c:pt idx="399">
                  <c:v>38</c:v>
                </c:pt>
                <c:pt idx="400">
                  <c:v>35</c:v>
                </c:pt>
                <c:pt idx="401">
                  <c:v>39</c:v>
                </c:pt>
                <c:pt idx="402">
                  <c:v>42</c:v>
                </c:pt>
                <c:pt idx="403">
                  <c:v>41</c:v>
                </c:pt>
                <c:pt idx="404">
                  <c:v>45</c:v>
                </c:pt>
                <c:pt idx="405">
                  <c:v>44</c:v>
                </c:pt>
                <c:pt idx="406">
                  <c:v>47</c:v>
                </c:pt>
                <c:pt idx="407">
                  <c:v>45</c:v>
                </c:pt>
                <c:pt idx="408">
                  <c:v>48</c:v>
                </c:pt>
                <c:pt idx="409">
                  <c:v>50</c:v>
                </c:pt>
                <c:pt idx="410">
                  <c:v>46</c:v>
                </c:pt>
                <c:pt idx="411">
                  <c:v>44</c:v>
                </c:pt>
                <c:pt idx="412">
                  <c:v>43</c:v>
                </c:pt>
                <c:pt idx="413">
                  <c:v>45</c:v>
                </c:pt>
                <c:pt idx="414">
                  <c:v>45</c:v>
                </c:pt>
                <c:pt idx="415">
                  <c:v>49</c:v>
                </c:pt>
                <c:pt idx="416">
                  <c:v>44</c:v>
                </c:pt>
                <c:pt idx="417">
                  <c:v>43</c:v>
                </c:pt>
                <c:pt idx="418">
                  <c:v>49</c:v>
                </c:pt>
                <c:pt idx="419">
                  <c:v>51</c:v>
                </c:pt>
                <c:pt idx="420">
                  <c:v>52</c:v>
                </c:pt>
                <c:pt idx="421">
                  <c:v>61</c:v>
                </c:pt>
                <c:pt idx="422">
                  <c:v>67</c:v>
                </c:pt>
                <c:pt idx="423">
                  <c:v>60</c:v>
                </c:pt>
                <c:pt idx="424">
                  <c:v>54</c:v>
                </c:pt>
                <c:pt idx="425">
                  <c:v>50</c:v>
                </c:pt>
                <c:pt idx="426">
                  <c:v>54</c:v>
                </c:pt>
                <c:pt idx="427">
                  <c:v>59</c:v>
                </c:pt>
                <c:pt idx="428">
                  <c:v>58</c:v>
                </c:pt>
                <c:pt idx="429">
                  <c:v>57</c:v>
                </c:pt>
                <c:pt idx="430">
                  <c:v>54</c:v>
                </c:pt>
                <c:pt idx="431">
                  <c:v>65</c:v>
                </c:pt>
                <c:pt idx="432">
                  <c:v>64</c:v>
                </c:pt>
                <c:pt idx="433">
                  <c:v>65</c:v>
                </c:pt>
                <c:pt idx="434">
                  <c:v>68</c:v>
                </c:pt>
                <c:pt idx="435">
                  <c:v>65</c:v>
                </c:pt>
                <c:pt idx="436">
                  <c:v>63</c:v>
                </c:pt>
                <c:pt idx="437">
                  <c:v>69</c:v>
                </c:pt>
                <c:pt idx="438">
                  <c:v>62</c:v>
                </c:pt>
                <c:pt idx="439">
                  <c:v>70</c:v>
                </c:pt>
                <c:pt idx="440">
                  <c:v>71</c:v>
                </c:pt>
                <c:pt idx="441">
                  <c:v>67</c:v>
                </c:pt>
                <c:pt idx="442">
                  <c:v>70</c:v>
                </c:pt>
                <c:pt idx="443">
                  <c:v>76</c:v>
                </c:pt>
                <c:pt idx="444">
                  <c:v>87</c:v>
                </c:pt>
                <c:pt idx="445">
                  <c:v>87</c:v>
                </c:pt>
                <c:pt idx="446">
                  <c:v>91</c:v>
                </c:pt>
                <c:pt idx="447">
                  <c:v>85</c:v>
                </c:pt>
                <c:pt idx="448">
                  <c:v>93</c:v>
                </c:pt>
                <c:pt idx="449">
                  <c:v>93</c:v>
                </c:pt>
                <c:pt idx="450">
                  <c:v>102</c:v>
                </c:pt>
                <c:pt idx="451">
                  <c:v>111</c:v>
                </c:pt>
                <c:pt idx="452">
                  <c:v>108</c:v>
                </c:pt>
                <c:pt idx="453">
                  <c:v>102</c:v>
                </c:pt>
                <c:pt idx="454">
                  <c:v>105</c:v>
                </c:pt>
                <c:pt idx="455">
                  <c:v>100</c:v>
                </c:pt>
                <c:pt idx="456">
                  <c:v>95</c:v>
                </c:pt>
                <c:pt idx="457">
                  <c:v>103</c:v>
                </c:pt>
                <c:pt idx="458">
                  <c:v>95</c:v>
                </c:pt>
                <c:pt idx="459">
                  <c:v>97</c:v>
                </c:pt>
                <c:pt idx="460">
                  <c:v>97</c:v>
                </c:pt>
                <c:pt idx="461">
                  <c:v>106</c:v>
                </c:pt>
                <c:pt idx="462">
                  <c:v>117</c:v>
                </c:pt>
                <c:pt idx="463">
                  <c:v>107</c:v>
                </c:pt>
                <c:pt idx="464">
                  <c:v>110</c:v>
                </c:pt>
                <c:pt idx="465">
                  <c:v>109</c:v>
                </c:pt>
                <c:pt idx="466">
                  <c:v>98</c:v>
                </c:pt>
                <c:pt idx="467">
                  <c:v>92</c:v>
                </c:pt>
                <c:pt idx="468">
                  <c:v>86</c:v>
                </c:pt>
                <c:pt idx="469">
                  <c:v>83</c:v>
                </c:pt>
                <c:pt idx="470">
                  <c:v>71</c:v>
                </c:pt>
                <c:pt idx="471">
                  <c:v>73</c:v>
                </c:pt>
                <c:pt idx="472">
                  <c:v>69</c:v>
                </c:pt>
                <c:pt idx="473">
                  <c:v>67</c:v>
                </c:pt>
                <c:pt idx="474">
                  <c:v>66</c:v>
                </c:pt>
                <c:pt idx="475">
                  <c:v>71</c:v>
                </c:pt>
                <c:pt idx="476">
                  <c:v>73</c:v>
                </c:pt>
                <c:pt idx="477">
                  <c:v>72</c:v>
                </c:pt>
                <c:pt idx="478">
                  <c:v>78</c:v>
                </c:pt>
                <c:pt idx="479">
                  <c:v>71</c:v>
                </c:pt>
                <c:pt idx="480">
                  <c:v>69</c:v>
                </c:pt>
                <c:pt idx="481">
                  <c:v>65</c:v>
                </c:pt>
                <c:pt idx="482">
                  <c:v>66</c:v>
                </c:pt>
                <c:pt idx="483">
                  <c:v>65</c:v>
                </c:pt>
                <c:pt idx="484">
                  <c:v>60</c:v>
                </c:pt>
                <c:pt idx="485">
                  <c:v>56</c:v>
                </c:pt>
                <c:pt idx="486">
                  <c:v>56</c:v>
                </c:pt>
                <c:pt idx="487">
                  <c:v>53</c:v>
                </c:pt>
                <c:pt idx="488">
                  <c:v>54</c:v>
                </c:pt>
                <c:pt idx="489">
                  <c:v>51</c:v>
                </c:pt>
                <c:pt idx="490">
                  <c:v>48</c:v>
                </c:pt>
                <c:pt idx="491">
                  <c:v>47</c:v>
                </c:pt>
                <c:pt idx="492">
                  <c:v>49</c:v>
                </c:pt>
                <c:pt idx="493">
                  <c:v>40</c:v>
                </c:pt>
                <c:pt idx="494">
                  <c:v>39</c:v>
                </c:pt>
                <c:pt idx="495">
                  <c:v>37</c:v>
                </c:pt>
                <c:pt idx="496">
                  <c:v>37</c:v>
                </c:pt>
                <c:pt idx="497">
                  <c:v>32</c:v>
                </c:pt>
                <c:pt idx="498">
                  <c:v>33</c:v>
                </c:pt>
                <c:pt idx="499">
                  <c:v>30</c:v>
                </c:pt>
                <c:pt idx="500">
                  <c:v>28</c:v>
                </c:pt>
                <c:pt idx="501">
                  <c:v>29</c:v>
                </c:pt>
                <c:pt idx="502">
                  <c:v>25</c:v>
                </c:pt>
                <c:pt idx="503">
                  <c:v>29</c:v>
                </c:pt>
                <c:pt idx="504">
                  <c:v>29</c:v>
                </c:pt>
                <c:pt idx="505">
                  <c:v>27</c:v>
                </c:pt>
                <c:pt idx="506">
                  <c:v>24</c:v>
                </c:pt>
                <c:pt idx="507">
                  <c:v>31</c:v>
                </c:pt>
                <c:pt idx="508">
                  <c:v>27</c:v>
                </c:pt>
                <c:pt idx="509">
                  <c:v>25</c:v>
                </c:pt>
                <c:pt idx="510">
                  <c:v>23</c:v>
                </c:pt>
                <c:pt idx="511">
                  <c:v>22</c:v>
                </c:pt>
                <c:pt idx="512">
                  <c:v>20</c:v>
                </c:pt>
                <c:pt idx="513">
                  <c:v>22</c:v>
                </c:pt>
                <c:pt idx="514">
                  <c:v>20</c:v>
                </c:pt>
                <c:pt idx="515">
                  <c:v>18</c:v>
                </c:pt>
                <c:pt idx="516">
                  <c:v>18</c:v>
                </c:pt>
                <c:pt idx="517">
                  <c:v>19</c:v>
                </c:pt>
                <c:pt idx="518">
                  <c:v>18</c:v>
                </c:pt>
                <c:pt idx="519">
                  <c:v>15</c:v>
                </c:pt>
                <c:pt idx="520">
                  <c:v>13</c:v>
                </c:pt>
                <c:pt idx="521">
                  <c:v>12</c:v>
                </c:pt>
                <c:pt idx="522">
                  <c:v>12</c:v>
                </c:pt>
                <c:pt idx="523">
                  <c:v>12</c:v>
                </c:pt>
                <c:pt idx="524">
                  <c:v>13</c:v>
                </c:pt>
                <c:pt idx="525">
                  <c:v>14</c:v>
                </c:pt>
                <c:pt idx="526">
                  <c:v>11</c:v>
                </c:pt>
                <c:pt idx="527">
                  <c:v>12</c:v>
                </c:pt>
                <c:pt idx="528">
                  <c:v>9</c:v>
                </c:pt>
                <c:pt idx="529">
                  <c:v>8</c:v>
                </c:pt>
                <c:pt idx="530">
                  <c:v>8</c:v>
                </c:pt>
                <c:pt idx="531">
                  <c:v>8</c:v>
                </c:pt>
                <c:pt idx="532">
                  <c:v>8</c:v>
                </c:pt>
                <c:pt idx="533">
                  <c:v>8</c:v>
                </c:pt>
                <c:pt idx="534">
                  <c:v>10</c:v>
                </c:pt>
                <c:pt idx="535">
                  <c:v>8</c:v>
                </c:pt>
                <c:pt idx="536">
                  <c:v>9</c:v>
                </c:pt>
                <c:pt idx="537">
                  <c:v>14</c:v>
                </c:pt>
                <c:pt idx="538">
                  <c:v>13</c:v>
                </c:pt>
                <c:pt idx="539">
                  <c:v>13</c:v>
                </c:pt>
                <c:pt idx="540">
                  <c:v>15</c:v>
                </c:pt>
                <c:pt idx="541">
                  <c:v>16</c:v>
                </c:pt>
                <c:pt idx="542">
                  <c:v>15</c:v>
                </c:pt>
                <c:pt idx="543">
                  <c:v>16</c:v>
                </c:pt>
                <c:pt idx="544">
                  <c:v>16</c:v>
                </c:pt>
                <c:pt idx="545">
                  <c:v>17</c:v>
                </c:pt>
                <c:pt idx="546">
                  <c:v>19</c:v>
                </c:pt>
                <c:pt idx="547">
                  <c:v>21</c:v>
                </c:pt>
                <c:pt idx="548">
                  <c:v>20</c:v>
                </c:pt>
                <c:pt idx="549">
                  <c:v>19</c:v>
                </c:pt>
                <c:pt idx="550">
                  <c:v>17</c:v>
                </c:pt>
                <c:pt idx="551">
                  <c:v>19</c:v>
                </c:pt>
                <c:pt idx="552">
                  <c:v>16</c:v>
                </c:pt>
                <c:pt idx="553">
                  <c:v>20</c:v>
                </c:pt>
                <c:pt idx="554">
                  <c:v>18</c:v>
                </c:pt>
                <c:pt idx="555">
                  <c:v>18</c:v>
                </c:pt>
                <c:pt idx="556">
                  <c:v>17</c:v>
                </c:pt>
                <c:pt idx="557">
                  <c:v>15</c:v>
                </c:pt>
                <c:pt idx="558">
                  <c:v>15</c:v>
                </c:pt>
                <c:pt idx="559">
                  <c:v>14</c:v>
                </c:pt>
                <c:pt idx="560">
                  <c:v>13</c:v>
                </c:pt>
                <c:pt idx="561">
                  <c:v>12</c:v>
                </c:pt>
                <c:pt idx="562">
                  <c:v>18</c:v>
                </c:pt>
                <c:pt idx="563">
                  <c:v>16</c:v>
                </c:pt>
                <c:pt idx="564">
                  <c:v>18</c:v>
                </c:pt>
                <c:pt idx="565">
                  <c:v>17</c:v>
                </c:pt>
                <c:pt idx="566">
                  <c:v>13</c:v>
                </c:pt>
                <c:pt idx="567">
                  <c:v>16</c:v>
                </c:pt>
                <c:pt idx="568">
                  <c:v>15</c:v>
                </c:pt>
                <c:pt idx="569">
                  <c:v>14</c:v>
                </c:pt>
                <c:pt idx="570">
                  <c:v>18</c:v>
                </c:pt>
                <c:pt idx="571">
                  <c:v>19</c:v>
                </c:pt>
                <c:pt idx="572">
                  <c:v>19</c:v>
                </c:pt>
                <c:pt idx="573">
                  <c:v>18</c:v>
                </c:pt>
                <c:pt idx="574">
                  <c:v>19</c:v>
                </c:pt>
                <c:pt idx="575">
                  <c:v>15</c:v>
                </c:pt>
                <c:pt idx="576">
                  <c:v>13</c:v>
                </c:pt>
                <c:pt idx="577">
                  <c:v>11</c:v>
                </c:pt>
                <c:pt idx="578">
                  <c:v>18</c:v>
                </c:pt>
                <c:pt idx="579">
                  <c:v>22</c:v>
                </c:pt>
                <c:pt idx="580">
                  <c:v>19</c:v>
                </c:pt>
                <c:pt idx="581">
                  <c:v>19</c:v>
                </c:pt>
                <c:pt idx="582">
                  <c:v>18</c:v>
                </c:pt>
                <c:pt idx="583">
                  <c:v>22</c:v>
                </c:pt>
                <c:pt idx="584">
                  <c:v>23</c:v>
                </c:pt>
                <c:pt idx="585">
                  <c:v>27</c:v>
                </c:pt>
                <c:pt idx="586">
                  <c:v>25</c:v>
                </c:pt>
                <c:pt idx="587">
                  <c:v>27</c:v>
                </c:pt>
                <c:pt idx="588">
                  <c:v>27</c:v>
                </c:pt>
                <c:pt idx="589">
                  <c:v>24</c:v>
                </c:pt>
                <c:pt idx="590">
                  <c:v>28</c:v>
                </c:pt>
                <c:pt idx="591">
                  <c:v>24</c:v>
                </c:pt>
                <c:pt idx="592">
                  <c:v>25</c:v>
                </c:pt>
                <c:pt idx="593">
                  <c:v>26</c:v>
                </c:pt>
                <c:pt idx="594">
                  <c:v>23</c:v>
                </c:pt>
                <c:pt idx="595">
                  <c:v>25</c:v>
                </c:pt>
                <c:pt idx="596">
                  <c:v>26</c:v>
                </c:pt>
                <c:pt idx="597">
                  <c:v>30</c:v>
                </c:pt>
                <c:pt idx="598">
                  <c:v>28</c:v>
                </c:pt>
                <c:pt idx="599">
                  <c:v>33</c:v>
                </c:pt>
                <c:pt idx="600">
                  <c:v>31</c:v>
                </c:pt>
                <c:pt idx="601">
                  <c:v>33</c:v>
                </c:pt>
                <c:pt idx="602">
                  <c:v>33</c:v>
                </c:pt>
                <c:pt idx="603">
                  <c:v>39</c:v>
                </c:pt>
                <c:pt idx="604">
                  <c:v>37</c:v>
                </c:pt>
                <c:pt idx="605">
                  <c:v>37</c:v>
                </c:pt>
                <c:pt idx="606">
                  <c:v>37</c:v>
                </c:pt>
                <c:pt idx="607">
                  <c:v>40</c:v>
                </c:pt>
                <c:pt idx="608">
                  <c:v>40</c:v>
                </c:pt>
                <c:pt idx="609">
                  <c:v>39</c:v>
                </c:pt>
                <c:pt idx="610">
                  <c:v>40</c:v>
                </c:pt>
                <c:pt idx="611">
                  <c:v>39</c:v>
                </c:pt>
                <c:pt idx="612">
                  <c:v>31</c:v>
                </c:pt>
                <c:pt idx="613">
                  <c:v>31</c:v>
                </c:pt>
                <c:pt idx="614">
                  <c:v>36</c:v>
                </c:pt>
                <c:pt idx="615">
                  <c:v>42</c:v>
                </c:pt>
                <c:pt idx="616">
                  <c:v>45</c:v>
                </c:pt>
                <c:pt idx="617">
                  <c:v>41</c:v>
                </c:pt>
                <c:pt idx="618">
                  <c:v>39</c:v>
                </c:pt>
                <c:pt idx="619">
                  <c:v>43</c:v>
                </c:pt>
                <c:pt idx="620">
                  <c:v>38</c:v>
                </c:pt>
                <c:pt idx="621">
                  <c:v>31</c:v>
                </c:pt>
                <c:pt idx="622">
                  <c:v>34</c:v>
                </c:pt>
                <c:pt idx="623">
                  <c:v>37</c:v>
                </c:pt>
                <c:pt idx="624">
                  <c:v>30</c:v>
                </c:pt>
                <c:pt idx="625">
                  <c:v>29</c:v>
                </c:pt>
                <c:pt idx="626">
                  <c:v>28</c:v>
                </c:pt>
                <c:pt idx="627">
                  <c:v>31</c:v>
                </c:pt>
                <c:pt idx="628">
                  <c:v>32</c:v>
                </c:pt>
                <c:pt idx="629">
                  <c:v>32</c:v>
                </c:pt>
                <c:pt idx="630">
                  <c:v>38</c:v>
                </c:pt>
                <c:pt idx="631">
                  <c:v>35</c:v>
                </c:pt>
                <c:pt idx="632">
                  <c:v>40</c:v>
                </c:pt>
                <c:pt idx="633">
                  <c:v>38</c:v>
                </c:pt>
                <c:pt idx="634">
                  <c:v>39</c:v>
                </c:pt>
                <c:pt idx="635">
                  <c:v>42</c:v>
                </c:pt>
                <c:pt idx="636">
                  <c:v>39</c:v>
                </c:pt>
                <c:pt idx="637">
                  <c:v>40</c:v>
                </c:pt>
                <c:pt idx="638">
                  <c:v>47</c:v>
                </c:pt>
                <c:pt idx="639">
                  <c:v>42</c:v>
                </c:pt>
                <c:pt idx="640">
                  <c:v>35</c:v>
                </c:pt>
                <c:pt idx="641">
                  <c:v>42</c:v>
                </c:pt>
                <c:pt idx="642">
                  <c:v>37</c:v>
                </c:pt>
                <c:pt idx="643">
                  <c:v>43</c:v>
                </c:pt>
                <c:pt idx="644">
                  <c:v>42</c:v>
                </c:pt>
                <c:pt idx="645">
                  <c:v>43</c:v>
                </c:pt>
                <c:pt idx="646">
                  <c:v>45</c:v>
                </c:pt>
                <c:pt idx="647">
                  <c:v>49</c:v>
                </c:pt>
                <c:pt idx="648">
                  <c:v>44</c:v>
                </c:pt>
                <c:pt idx="649">
                  <c:v>38</c:v>
                </c:pt>
                <c:pt idx="650">
                  <c:v>42</c:v>
                </c:pt>
                <c:pt idx="651">
                  <c:v>45</c:v>
                </c:pt>
                <c:pt idx="652">
                  <c:v>42</c:v>
                </c:pt>
                <c:pt idx="653">
                  <c:v>43</c:v>
                </c:pt>
                <c:pt idx="654">
                  <c:v>41</c:v>
                </c:pt>
                <c:pt idx="655">
                  <c:v>44</c:v>
                </c:pt>
                <c:pt idx="656">
                  <c:v>41</c:v>
                </c:pt>
                <c:pt idx="657">
                  <c:v>37</c:v>
                </c:pt>
                <c:pt idx="658">
                  <c:v>39</c:v>
                </c:pt>
                <c:pt idx="659">
                  <c:v>46</c:v>
                </c:pt>
                <c:pt idx="660">
                  <c:v>40</c:v>
                </c:pt>
                <c:pt idx="661">
                  <c:v>37</c:v>
                </c:pt>
                <c:pt idx="662">
                  <c:v>37</c:v>
                </c:pt>
                <c:pt idx="663">
                  <c:v>39</c:v>
                </c:pt>
                <c:pt idx="664">
                  <c:v>39</c:v>
                </c:pt>
                <c:pt idx="665">
                  <c:v>38</c:v>
                </c:pt>
                <c:pt idx="666">
                  <c:v>35</c:v>
                </c:pt>
                <c:pt idx="667">
                  <c:v>31</c:v>
                </c:pt>
                <c:pt idx="668">
                  <c:v>31</c:v>
                </c:pt>
                <c:pt idx="669">
                  <c:v>33</c:v>
                </c:pt>
                <c:pt idx="670">
                  <c:v>32</c:v>
                </c:pt>
                <c:pt idx="671">
                  <c:v>31</c:v>
                </c:pt>
                <c:pt idx="672">
                  <c:v>37</c:v>
                </c:pt>
                <c:pt idx="673">
                  <c:v>34</c:v>
                </c:pt>
                <c:pt idx="674">
                  <c:v>31</c:v>
                </c:pt>
                <c:pt idx="675">
                  <c:v>29</c:v>
                </c:pt>
                <c:pt idx="676">
                  <c:v>28</c:v>
                </c:pt>
                <c:pt idx="677">
                  <c:v>28</c:v>
                </c:pt>
                <c:pt idx="678">
                  <c:v>29</c:v>
                </c:pt>
                <c:pt idx="679">
                  <c:v>28</c:v>
                </c:pt>
                <c:pt idx="680">
                  <c:v>30</c:v>
                </c:pt>
                <c:pt idx="681">
                  <c:v>30</c:v>
                </c:pt>
                <c:pt idx="682">
                  <c:v>25</c:v>
                </c:pt>
                <c:pt idx="683">
                  <c:v>25</c:v>
                </c:pt>
                <c:pt idx="684">
                  <c:v>22</c:v>
                </c:pt>
                <c:pt idx="685">
                  <c:v>22</c:v>
                </c:pt>
                <c:pt idx="686">
                  <c:v>27</c:v>
                </c:pt>
                <c:pt idx="687">
                  <c:v>26</c:v>
                </c:pt>
                <c:pt idx="688">
                  <c:v>24</c:v>
                </c:pt>
                <c:pt idx="689">
                  <c:v>23</c:v>
                </c:pt>
                <c:pt idx="690">
                  <c:v>24</c:v>
                </c:pt>
                <c:pt idx="691">
                  <c:v>24</c:v>
                </c:pt>
                <c:pt idx="692">
                  <c:v>30</c:v>
                </c:pt>
                <c:pt idx="693">
                  <c:v>31</c:v>
                </c:pt>
                <c:pt idx="694">
                  <c:v>33</c:v>
                </c:pt>
                <c:pt idx="695">
                  <c:v>34</c:v>
                </c:pt>
                <c:pt idx="696">
                  <c:v>29</c:v>
                </c:pt>
                <c:pt idx="697">
                  <c:v>31</c:v>
                </c:pt>
                <c:pt idx="698">
                  <c:v>32</c:v>
                </c:pt>
                <c:pt idx="699">
                  <c:v>34</c:v>
                </c:pt>
                <c:pt idx="700">
                  <c:v>32</c:v>
                </c:pt>
                <c:pt idx="701">
                  <c:v>27</c:v>
                </c:pt>
                <c:pt idx="702">
                  <c:v>28</c:v>
                </c:pt>
                <c:pt idx="703">
                  <c:v>28</c:v>
                </c:pt>
                <c:pt idx="704">
                  <c:v>27</c:v>
                </c:pt>
                <c:pt idx="705">
                  <c:v>23</c:v>
                </c:pt>
                <c:pt idx="706">
                  <c:v>23</c:v>
                </c:pt>
                <c:pt idx="707">
                  <c:v>26</c:v>
                </c:pt>
                <c:pt idx="708">
                  <c:v>30</c:v>
                </c:pt>
                <c:pt idx="709">
                  <c:v>29</c:v>
                </c:pt>
                <c:pt idx="710">
                  <c:v>30</c:v>
                </c:pt>
                <c:pt idx="711">
                  <c:v>30</c:v>
                </c:pt>
                <c:pt idx="712">
                  <c:v>28</c:v>
                </c:pt>
                <c:pt idx="713">
                  <c:v>36</c:v>
                </c:pt>
                <c:pt idx="714">
                  <c:v>39</c:v>
                </c:pt>
                <c:pt idx="715">
                  <c:v>40</c:v>
                </c:pt>
                <c:pt idx="716">
                  <c:v>37</c:v>
                </c:pt>
                <c:pt idx="717">
                  <c:v>31</c:v>
                </c:pt>
                <c:pt idx="718">
                  <c:v>36</c:v>
                </c:pt>
                <c:pt idx="719">
                  <c:v>33</c:v>
                </c:pt>
                <c:pt idx="720">
                  <c:v>30</c:v>
                </c:pt>
                <c:pt idx="721">
                  <c:v>31</c:v>
                </c:pt>
                <c:pt idx="722">
                  <c:v>29</c:v>
                </c:pt>
                <c:pt idx="723">
                  <c:v>30</c:v>
                </c:pt>
                <c:pt idx="724">
                  <c:v>31</c:v>
                </c:pt>
                <c:pt idx="725">
                  <c:v>31</c:v>
                </c:pt>
                <c:pt idx="726">
                  <c:v>32</c:v>
                </c:pt>
                <c:pt idx="727">
                  <c:v>33</c:v>
                </c:pt>
                <c:pt idx="728">
                  <c:v>33</c:v>
                </c:pt>
                <c:pt idx="729">
                  <c:v>30</c:v>
                </c:pt>
                <c:pt idx="730">
                  <c:v>28</c:v>
                </c:pt>
                <c:pt idx="731">
                  <c:v>35</c:v>
                </c:pt>
                <c:pt idx="732">
                  <c:v>33</c:v>
                </c:pt>
                <c:pt idx="733">
                  <c:v>33</c:v>
                </c:pt>
                <c:pt idx="734">
                  <c:v>29</c:v>
                </c:pt>
                <c:pt idx="735">
                  <c:v>28</c:v>
                </c:pt>
                <c:pt idx="736">
                  <c:v>25</c:v>
                </c:pt>
                <c:pt idx="737">
                  <c:v>24</c:v>
                </c:pt>
                <c:pt idx="738">
                  <c:v>28</c:v>
                </c:pt>
                <c:pt idx="739">
                  <c:v>24</c:v>
                </c:pt>
                <c:pt idx="740">
                  <c:v>20</c:v>
                </c:pt>
                <c:pt idx="741">
                  <c:v>20</c:v>
                </c:pt>
                <c:pt idx="742">
                  <c:v>24</c:v>
                </c:pt>
                <c:pt idx="743">
                  <c:v>24</c:v>
                </c:pt>
                <c:pt idx="744">
                  <c:v>27</c:v>
                </c:pt>
                <c:pt idx="745">
                  <c:v>26</c:v>
                </c:pt>
                <c:pt idx="746">
                  <c:v>24</c:v>
                </c:pt>
                <c:pt idx="747">
                  <c:v>28</c:v>
                </c:pt>
                <c:pt idx="748">
                  <c:v>27</c:v>
                </c:pt>
                <c:pt idx="749">
                  <c:v>29</c:v>
                </c:pt>
                <c:pt idx="750">
                  <c:v>31</c:v>
                </c:pt>
                <c:pt idx="751">
                  <c:v>32</c:v>
                </c:pt>
                <c:pt idx="752">
                  <c:v>33</c:v>
                </c:pt>
                <c:pt idx="753">
                  <c:v>38</c:v>
                </c:pt>
                <c:pt idx="754">
                  <c:v>41</c:v>
                </c:pt>
                <c:pt idx="755">
                  <c:v>42</c:v>
                </c:pt>
                <c:pt idx="756">
                  <c:v>45</c:v>
                </c:pt>
                <c:pt idx="757">
                  <c:v>38</c:v>
                </c:pt>
                <c:pt idx="758">
                  <c:v>37</c:v>
                </c:pt>
                <c:pt idx="759">
                  <c:v>39</c:v>
                </c:pt>
                <c:pt idx="760">
                  <c:v>48</c:v>
                </c:pt>
                <c:pt idx="761">
                  <c:v>44</c:v>
                </c:pt>
                <c:pt idx="762">
                  <c:v>42</c:v>
                </c:pt>
                <c:pt idx="763">
                  <c:v>49</c:v>
                </c:pt>
                <c:pt idx="764">
                  <c:v>38</c:v>
                </c:pt>
                <c:pt idx="765">
                  <c:v>38</c:v>
                </c:pt>
                <c:pt idx="766">
                  <c:v>43</c:v>
                </c:pt>
                <c:pt idx="767">
                  <c:v>43</c:v>
                </c:pt>
                <c:pt idx="768">
                  <c:v>45</c:v>
                </c:pt>
                <c:pt idx="769">
                  <c:v>43</c:v>
                </c:pt>
                <c:pt idx="770">
                  <c:v>42</c:v>
                </c:pt>
                <c:pt idx="771">
                  <c:v>43</c:v>
                </c:pt>
                <c:pt idx="772">
                  <c:v>38</c:v>
                </c:pt>
                <c:pt idx="773">
                  <c:v>32</c:v>
                </c:pt>
                <c:pt idx="774">
                  <c:v>31</c:v>
                </c:pt>
                <c:pt idx="775">
                  <c:v>27</c:v>
                </c:pt>
                <c:pt idx="776">
                  <c:v>28</c:v>
                </c:pt>
                <c:pt idx="777">
                  <c:v>30</c:v>
                </c:pt>
                <c:pt idx="778">
                  <c:v>31</c:v>
                </c:pt>
                <c:pt idx="779">
                  <c:v>36</c:v>
                </c:pt>
                <c:pt idx="780">
                  <c:v>31</c:v>
                </c:pt>
                <c:pt idx="781">
                  <c:v>29</c:v>
                </c:pt>
                <c:pt idx="782">
                  <c:v>24</c:v>
                </c:pt>
                <c:pt idx="783">
                  <c:v>30</c:v>
                </c:pt>
                <c:pt idx="784">
                  <c:v>35</c:v>
                </c:pt>
                <c:pt idx="785">
                  <c:v>37</c:v>
                </c:pt>
                <c:pt idx="786">
                  <c:v>36</c:v>
                </c:pt>
                <c:pt idx="787">
                  <c:v>29</c:v>
                </c:pt>
                <c:pt idx="788">
                  <c:v>34</c:v>
                </c:pt>
                <c:pt idx="789">
                  <c:v>31</c:v>
                </c:pt>
                <c:pt idx="790">
                  <c:v>30</c:v>
                </c:pt>
                <c:pt idx="791">
                  <c:v>34</c:v>
                </c:pt>
                <c:pt idx="792">
                  <c:v>31</c:v>
                </c:pt>
                <c:pt idx="793">
                  <c:v>30</c:v>
                </c:pt>
                <c:pt idx="794">
                  <c:v>33</c:v>
                </c:pt>
                <c:pt idx="795">
                  <c:v>32</c:v>
                </c:pt>
                <c:pt idx="796">
                  <c:v>33</c:v>
                </c:pt>
                <c:pt idx="797">
                  <c:v>34</c:v>
                </c:pt>
                <c:pt idx="798">
                  <c:v>34</c:v>
                </c:pt>
                <c:pt idx="799">
                  <c:v>25</c:v>
                </c:pt>
                <c:pt idx="800">
                  <c:v>25</c:v>
                </c:pt>
                <c:pt idx="801">
                  <c:v>25</c:v>
                </c:pt>
                <c:pt idx="802">
                  <c:v>27</c:v>
                </c:pt>
                <c:pt idx="803">
                  <c:v>25</c:v>
                </c:pt>
                <c:pt idx="804">
                  <c:v>27</c:v>
                </c:pt>
                <c:pt idx="805">
                  <c:v>25</c:v>
                </c:pt>
                <c:pt idx="806">
                  <c:v>24</c:v>
                </c:pt>
                <c:pt idx="807">
                  <c:v>23</c:v>
                </c:pt>
                <c:pt idx="808">
                  <c:v>19</c:v>
                </c:pt>
                <c:pt idx="809">
                  <c:v>17</c:v>
                </c:pt>
                <c:pt idx="810">
                  <c:v>17</c:v>
                </c:pt>
                <c:pt idx="811">
                  <c:v>17</c:v>
                </c:pt>
                <c:pt idx="812">
                  <c:v>16</c:v>
                </c:pt>
                <c:pt idx="813">
                  <c:v>21</c:v>
                </c:pt>
                <c:pt idx="814">
                  <c:v>23</c:v>
                </c:pt>
                <c:pt idx="815">
                  <c:v>21</c:v>
                </c:pt>
                <c:pt idx="816">
                  <c:v>21</c:v>
                </c:pt>
                <c:pt idx="817">
                  <c:v>22</c:v>
                </c:pt>
                <c:pt idx="818">
                  <c:v>21</c:v>
                </c:pt>
                <c:pt idx="819">
                  <c:v>20</c:v>
                </c:pt>
                <c:pt idx="820">
                  <c:v>21</c:v>
                </c:pt>
                <c:pt idx="821">
                  <c:v>20</c:v>
                </c:pt>
                <c:pt idx="822">
                  <c:v>21</c:v>
                </c:pt>
                <c:pt idx="823">
                  <c:v>19</c:v>
                </c:pt>
                <c:pt idx="824">
                  <c:v>18</c:v>
                </c:pt>
                <c:pt idx="825">
                  <c:v>19</c:v>
                </c:pt>
                <c:pt idx="826">
                  <c:v>18</c:v>
                </c:pt>
                <c:pt idx="827">
                  <c:v>19</c:v>
                </c:pt>
                <c:pt idx="828">
                  <c:v>21</c:v>
                </c:pt>
                <c:pt idx="829">
                  <c:v>18</c:v>
                </c:pt>
                <c:pt idx="830">
                  <c:v>19</c:v>
                </c:pt>
                <c:pt idx="831">
                  <c:v>19</c:v>
                </c:pt>
                <c:pt idx="832">
                  <c:v>19</c:v>
                </c:pt>
                <c:pt idx="833">
                  <c:v>20</c:v>
                </c:pt>
                <c:pt idx="834">
                  <c:v>18</c:v>
                </c:pt>
                <c:pt idx="835">
                  <c:v>17</c:v>
                </c:pt>
                <c:pt idx="836">
                  <c:v>17</c:v>
                </c:pt>
                <c:pt idx="837">
                  <c:v>18</c:v>
                </c:pt>
                <c:pt idx="838">
                  <c:v>20</c:v>
                </c:pt>
                <c:pt idx="839">
                  <c:v>21</c:v>
                </c:pt>
                <c:pt idx="840">
                  <c:v>20</c:v>
                </c:pt>
                <c:pt idx="841">
                  <c:v>19</c:v>
                </c:pt>
                <c:pt idx="842">
                  <c:v>21</c:v>
                </c:pt>
                <c:pt idx="843">
                  <c:v>20</c:v>
                </c:pt>
                <c:pt idx="844">
                  <c:v>19</c:v>
                </c:pt>
                <c:pt idx="845">
                  <c:v>16</c:v>
                </c:pt>
                <c:pt idx="846">
                  <c:v>18</c:v>
                </c:pt>
                <c:pt idx="847">
                  <c:v>23</c:v>
                </c:pt>
                <c:pt idx="848">
                  <c:v>25</c:v>
                </c:pt>
                <c:pt idx="849">
                  <c:v>21</c:v>
                </c:pt>
                <c:pt idx="850">
                  <c:v>26</c:v>
                </c:pt>
                <c:pt idx="851">
                  <c:v>22</c:v>
                </c:pt>
                <c:pt idx="852">
                  <c:v>22</c:v>
                </c:pt>
                <c:pt idx="853">
                  <c:v>23</c:v>
                </c:pt>
                <c:pt idx="854">
                  <c:v>24</c:v>
                </c:pt>
                <c:pt idx="855">
                  <c:v>24</c:v>
                </c:pt>
                <c:pt idx="856">
                  <c:v>22</c:v>
                </c:pt>
                <c:pt idx="857">
                  <c:v>22</c:v>
                </c:pt>
                <c:pt idx="858">
                  <c:v>22</c:v>
                </c:pt>
                <c:pt idx="859">
                  <c:v>19</c:v>
                </c:pt>
                <c:pt idx="860">
                  <c:v>23</c:v>
                </c:pt>
                <c:pt idx="861">
                  <c:v>26</c:v>
                </c:pt>
                <c:pt idx="862">
                  <c:v>28</c:v>
                </c:pt>
                <c:pt idx="863">
                  <c:v>31</c:v>
                </c:pt>
                <c:pt idx="864">
                  <c:v>29</c:v>
                </c:pt>
                <c:pt idx="865">
                  <c:v>28</c:v>
                </c:pt>
                <c:pt idx="866">
                  <c:v>34</c:v>
                </c:pt>
                <c:pt idx="867">
                  <c:v>31</c:v>
                </c:pt>
                <c:pt idx="868">
                  <c:v>30</c:v>
                </c:pt>
                <c:pt idx="869">
                  <c:v>28</c:v>
                </c:pt>
                <c:pt idx="870">
                  <c:v>31</c:v>
                </c:pt>
              </c:numCache>
            </c:numRef>
          </c:val>
          <c:extLst>
            <c:ext xmlns:c16="http://schemas.microsoft.com/office/drawing/2014/chart" uri="{C3380CC4-5D6E-409C-BE32-E72D297353CC}">
              <c16:uniqueId val="{00000000-5AEF-4097-921A-C598899870CB}"/>
            </c:ext>
          </c:extLst>
        </c:ser>
        <c:ser>
          <c:idx val="1"/>
          <c:order val="1"/>
          <c:tx>
            <c:strRef>
              <c:f>'K:\PI\03 Clinical Quality\23-00 Data Request\23-00_Data Requests Deliverables\DR_663 COVID Occupancy\Patients\Occupancy\[2023_03_22 Asante COVID Occupancy Summary.xlsx]Summary'!$A$5</c:f>
              <c:strCache>
                <c:ptCount val="1"/>
                <c:pt idx="0">
                  <c:v>Admits</c:v>
                </c:pt>
              </c:strCache>
            </c:strRef>
          </c:tx>
          <c:spPr>
            <a:solidFill>
              <a:schemeClr val="accent4">
                <a:lumMod val="75000"/>
              </a:schemeClr>
            </a:solidFill>
            <a:ln>
              <a:noFill/>
            </a:ln>
            <a:effectLst/>
          </c:spPr>
          <c:invertIfNegative val="0"/>
          <c:cat>
            <c:numRef>
              <c:f>[1]Summary!$B$3:$AGN$3</c:f>
              <c:numCache>
                <c:formatCode>General</c:formatCode>
                <c:ptCount val="871"/>
                <c:pt idx="0">
                  <c:v>44136</c:v>
                </c:pt>
                <c:pt idx="1">
                  <c:v>44137</c:v>
                </c:pt>
                <c:pt idx="2">
                  <c:v>44138</c:v>
                </c:pt>
                <c:pt idx="3">
                  <c:v>44139</c:v>
                </c:pt>
                <c:pt idx="4">
                  <c:v>44140</c:v>
                </c:pt>
                <c:pt idx="5">
                  <c:v>44141</c:v>
                </c:pt>
                <c:pt idx="6">
                  <c:v>44142</c:v>
                </c:pt>
                <c:pt idx="7">
                  <c:v>44143</c:v>
                </c:pt>
                <c:pt idx="8">
                  <c:v>44144</c:v>
                </c:pt>
                <c:pt idx="9">
                  <c:v>44145</c:v>
                </c:pt>
                <c:pt idx="10">
                  <c:v>44146</c:v>
                </c:pt>
                <c:pt idx="11">
                  <c:v>44147</c:v>
                </c:pt>
                <c:pt idx="12">
                  <c:v>44148</c:v>
                </c:pt>
                <c:pt idx="13">
                  <c:v>44149</c:v>
                </c:pt>
                <c:pt idx="14">
                  <c:v>44150</c:v>
                </c:pt>
                <c:pt idx="15">
                  <c:v>44151</c:v>
                </c:pt>
                <c:pt idx="16">
                  <c:v>44152</c:v>
                </c:pt>
                <c:pt idx="17">
                  <c:v>44153</c:v>
                </c:pt>
                <c:pt idx="18">
                  <c:v>44154</c:v>
                </c:pt>
                <c:pt idx="19">
                  <c:v>44155</c:v>
                </c:pt>
                <c:pt idx="20">
                  <c:v>44156</c:v>
                </c:pt>
                <c:pt idx="21">
                  <c:v>44157</c:v>
                </c:pt>
                <c:pt idx="22">
                  <c:v>44158</c:v>
                </c:pt>
                <c:pt idx="23">
                  <c:v>44159</c:v>
                </c:pt>
                <c:pt idx="24">
                  <c:v>44160</c:v>
                </c:pt>
                <c:pt idx="25">
                  <c:v>44161</c:v>
                </c:pt>
                <c:pt idx="26">
                  <c:v>44162</c:v>
                </c:pt>
                <c:pt idx="27">
                  <c:v>44163</c:v>
                </c:pt>
                <c:pt idx="28">
                  <c:v>44164</c:v>
                </c:pt>
                <c:pt idx="29">
                  <c:v>44165</c:v>
                </c:pt>
                <c:pt idx="30">
                  <c:v>44166</c:v>
                </c:pt>
                <c:pt idx="31">
                  <c:v>44167</c:v>
                </c:pt>
                <c:pt idx="32">
                  <c:v>44168</c:v>
                </c:pt>
                <c:pt idx="33">
                  <c:v>44169</c:v>
                </c:pt>
                <c:pt idx="34">
                  <c:v>44170</c:v>
                </c:pt>
                <c:pt idx="35">
                  <c:v>44171</c:v>
                </c:pt>
                <c:pt idx="36">
                  <c:v>44172</c:v>
                </c:pt>
                <c:pt idx="37">
                  <c:v>44173</c:v>
                </c:pt>
                <c:pt idx="38">
                  <c:v>44174</c:v>
                </c:pt>
                <c:pt idx="39">
                  <c:v>44175</c:v>
                </c:pt>
                <c:pt idx="40">
                  <c:v>44176</c:v>
                </c:pt>
                <c:pt idx="41">
                  <c:v>44177</c:v>
                </c:pt>
                <c:pt idx="42">
                  <c:v>44178</c:v>
                </c:pt>
                <c:pt idx="43">
                  <c:v>44179</c:v>
                </c:pt>
                <c:pt idx="44">
                  <c:v>44180</c:v>
                </c:pt>
                <c:pt idx="45">
                  <c:v>44181</c:v>
                </c:pt>
                <c:pt idx="46">
                  <c:v>44182</c:v>
                </c:pt>
                <c:pt idx="47">
                  <c:v>44183</c:v>
                </c:pt>
                <c:pt idx="48">
                  <c:v>44184</c:v>
                </c:pt>
                <c:pt idx="49">
                  <c:v>44185</c:v>
                </c:pt>
                <c:pt idx="50">
                  <c:v>44186</c:v>
                </c:pt>
                <c:pt idx="51">
                  <c:v>44187</c:v>
                </c:pt>
                <c:pt idx="52">
                  <c:v>44188</c:v>
                </c:pt>
                <c:pt idx="53">
                  <c:v>44189</c:v>
                </c:pt>
                <c:pt idx="54">
                  <c:v>44190</c:v>
                </c:pt>
                <c:pt idx="55">
                  <c:v>44191</c:v>
                </c:pt>
                <c:pt idx="56">
                  <c:v>44192</c:v>
                </c:pt>
                <c:pt idx="57">
                  <c:v>44193</c:v>
                </c:pt>
                <c:pt idx="58">
                  <c:v>44194</c:v>
                </c:pt>
                <c:pt idx="59">
                  <c:v>44195</c:v>
                </c:pt>
                <c:pt idx="60">
                  <c:v>44196</c:v>
                </c:pt>
                <c:pt idx="61">
                  <c:v>44197</c:v>
                </c:pt>
                <c:pt idx="62">
                  <c:v>44198</c:v>
                </c:pt>
                <c:pt idx="63">
                  <c:v>44199</c:v>
                </c:pt>
                <c:pt idx="64">
                  <c:v>44200</c:v>
                </c:pt>
                <c:pt idx="65">
                  <c:v>44201</c:v>
                </c:pt>
                <c:pt idx="66">
                  <c:v>44202</c:v>
                </c:pt>
                <c:pt idx="67">
                  <c:v>44203</c:v>
                </c:pt>
                <c:pt idx="68">
                  <c:v>44204</c:v>
                </c:pt>
                <c:pt idx="69">
                  <c:v>44205</c:v>
                </c:pt>
                <c:pt idx="70">
                  <c:v>44206</c:v>
                </c:pt>
                <c:pt idx="71">
                  <c:v>44207</c:v>
                </c:pt>
                <c:pt idx="72">
                  <c:v>44208</c:v>
                </c:pt>
                <c:pt idx="73">
                  <c:v>44209</c:v>
                </c:pt>
                <c:pt idx="74">
                  <c:v>44210</c:v>
                </c:pt>
                <c:pt idx="75">
                  <c:v>44211</c:v>
                </c:pt>
                <c:pt idx="76">
                  <c:v>44212</c:v>
                </c:pt>
                <c:pt idx="77">
                  <c:v>44213</c:v>
                </c:pt>
                <c:pt idx="78">
                  <c:v>44214</c:v>
                </c:pt>
                <c:pt idx="79">
                  <c:v>44215</c:v>
                </c:pt>
                <c:pt idx="80">
                  <c:v>44216</c:v>
                </c:pt>
                <c:pt idx="81">
                  <c:v>44217</c:v>
                </c:pt>
                <c:pt idx="82">
                  <c:v>44218</c:v>
                </c:pt>
                <c:pt idx="83">
                  <c:v>44219</c:v>
                </c:pt>
                <c:pt idx="84">
                  <c:v>44220</c:v>
                </c:pt>
                <c:pt idx="85">
                  <c:v>44221</c:v>
                </c:pt>
                <c:pt idx="86">
                  <c:v>44222</c:v>
                </c:pt>
                <c:pt idx="87">
                  <c:v>44223</c:v>
                </c:pt>
                <c:pt idx="88">
                  <c:v>44224</c:v>
                </c:pt>
                <c:pt idx="89">
                  <c:v>44225</c:v>
                </c:pt>
                <c:pt idx="90">
                  <c:v>44226</c:v>
                </c:pt>
                <c:pt idx="91">
                  <c:v>44227</c:v>
                </c:pt>
                <c:pt idx="92">
                  <c:v>44228</c:v>
                </c:pt>
                <c:pt idx="93">
                  <c:v>44229</c:v>
                </c:pt>
                <c:pt idx="94">
                  <c:v>44230</c:v>
                </c:pt>
                <c:pt idx="95">
                  <c:v>44231</c:v>
                </c:pt>
                <c:pt idx="96">
                  <c:v>44232</c:v>
                </c:pt>
                <c:pt idx="97">
                  <c:v>44233</c:v>
                </c:pt>
                <c:pt idx="98">
                  <c:v>44234</c:v>
                </c:pt>
                <c:pt idx="99">
                  <c:v>44235</c:v>
                </c:pt>
                <c:pt idx="100">
                  <c:v>44236</c:v>
                </c:pt>
                <c:pt idx="101">
                  <c:v>44237</c:v>
                </c:pt>
                <c:pt idx="102">
                  <c:v>44238</c:v>
                </c:pt>
                <c:pt idx="103">
                  <c:v>44239</c:v>
                </c:pt>
                <c:pt idx="104">
                  <c:v>44240</c:v>
                </c:pt>
                <c:pt idx="105">
                  <c:v>44241</c:v>
                </c:pt>
                <c:pt idx="106">
                  <c:v>44242</c:v>
                </c:pt>
                <c:pt idx="107">
                  <c:v>44243</c:v>
                </c:pt>
                <c:pt idx="108">
                  <c:v>44244</c:v>
                </c:pt>
                <c:pt idx="109">
                  <c:v>44245</c:v>
                </c:pt>
                <c:pt idx="110">
                  <c:v>44246</c:v>
                </c:pt>
                <c:pt idx="111">
                  <c:v>44247</c:v>
                </c:pt>
                <c:pt idx="112">
                  <c:v>44248</c:v>
                </c:pt>
                <c:pt idx="113">
                  <c:v>44249</c:v>
                </c:pt>
                <c:pt idx="114">
                  <c:v>44250</c:v>
                </c:pt>
                <c:pt idx="115">
                  <c:v>44251</c:v>
                </c:pt>
                <c:pt idx="116">
                  <c:v>44252</c:v>
                </c:pt>
                <c:pt idx="117">
                  <c:v>44253</c:v>
                </c:pt>
                <c:pt idx="118">
                  <c:v>44254</c:v>
                </c:pt>
                <c:pt idx="119">
                  <c:v>44255</c:v>
                </c:pt>
                <c:pt idx="120">
                  <c:v>44256</c:v>
                </c:pt>
                <c:pt idx="121">
                  <c:v>44257</c:v>
                </c:pt>
                <c:pt idx="122">
                  <c:v>44258</c:v>
                </c:pt>
                <c:pt idx="123">
                  <c:v>44259</c:v>
                </c:pt>
                <c:pt idx="124">
                  <c:v>44260</c:v>
                </c:pt>
                <c:pt idx="125">
                  <c:v>44261</c:v>
                </c:pt>
                <c:pt idx="126">
                  <c:v>44262</c:v>
                </c:pt>
                <c:pt idx="127">
                  <c:v>44263</c:v>
                </c:pt>
                <c:pt idx="128">
                  <c:v>44264</c:v>
                </c:pt>
                <c:pt idx="129">
                  <c:v>44265</c:v>
                </c:pt>
                <c:pt idx="130">
                  <c:v>44266</c:v>
                </c:pt>
                <c:pt idx="131">
                  <c:v>44267</c:v>
                </c:pt>
                <c:pt idx="132">
                  <c:v>44268</c:v>
                </c:pt>
                <c:pt idx="133">
                  <c:v>44269</c:v>
                </c:pt>
                <c:pt idx="134">
                  <c:v>44270</c:v>
                </c:pt>
                <c:pt idx="135">
                  <c:v>44271</c:v>
                </c:pt>
                <c:pt idx="136">
                  <c:v>44272</c:v>
                </c:pt>
                <c:pt idx="137">
                  <c:v>44273</c:v>
                </c:pt>
                <c:pt idx="138">
                  <c:v>44274</c:v>
                </c:pt>
                <c:pt idx="139">
                  <c:v>44275</c:v>
                </c:pt>
                <c:pt idx="140">
                  <c:v>44276</c:v>
                </c:pt>
                <c:pt idx="141">
                  <c:v>44277</c:v>
                </c:pt>
                <c:pt idx="142">
                  <c:v>44278</c:v>
                </c:pt>
                <c:pt idx="143">
                  <c:v>44279</c:v>
                </c:pt>
                <c:pt idx="144">
                  <c:v>44280</c:v>
                </c:pt>
                <c:pt idx="145">
                  <c:v>44281</c:v>
                </c:pt>
                <c:pt idx="146">
                  <c:v>44282</c:v>
                </c:pt>
                <c:pt idx="147">
                  <c:v>44283</c:v>
                </c:pt>
                <c:pt idx="148">
                  <c:v>44284</c:v>
                </c:pt>
                <c:pt idx="149">
                  <c:v>44285</c:v>
                </c:pt>
                <c:pt idx="150">
                  <c:v>44286</c:v>
                </c:pt>
                <c:pt idx="151">
                  <c:v>44287</c:v>
                </c:pt>
                <c:pt idx="152">
                  <c:v>44288</c:v>
                </c:pt>
                <c:pt idx="153">
                  <c:v>44289</c:v>
                </c:pt>
                <c:pt idx="154">
                  <c:v>44290</c:v>
                </c:pt>
                <c:pt idx="155">
                  <c:v>44291</c:v>
                </c:pt>
                <c:pt idx="156">
                  <c:v>44292</c:v>
                </c:pt>
                <c:pt idx="157">
                  <c:v>44293</c:v>
                </c:pt>
                <c:pt idx="158">
                  <c:v>44294</c:v>
                </c:pt>
                <c:pt idx="159">
                  <c:v>44295</c:v>
                </c:pt>
                <c:pt idx="160">
                  <c:v>44296</c:v>
                </c:pt>
                <c:pt idx="161">
                  <c:v>44297</c:v>
                </c:pt>
                <c:pt idx="162">
                  <c:v>44298</c:v>
                </c:pt>
                <c:pt idx="163">
                  <c:v>44299</c:v>
                </c:pt>
                <c:pt idx="164">
                  <c:v>44300</c:v>
                </c:pt>
                <c:pt idx="165">
                  <c:v>44301</c:v>
                </c:pt>
                <c:pt idx="166">
                  <c:v>44302</c:v>
                </c:pt>
                <c:pt idx="167">
                  <c:v>44303</c:v>
                </c:pt>
                <c:pt idx="168">
                  <c:v>44304</c:v>
                </c:pt>
                <c:pt idx="169">
                  <c:v>44305</c:v>
                </c:pt>
                <c:pt idx="170">
                  <c:v>44306</c:v>
                </c:pt>
                <c:pt idx="171">
                  <c:v>44307</c:v>
                </c:pt>
                <c:pt idx="172">
                  <c:v>44308</c:v>
                </c:pt>
                <c:pt idx="173">
                  <c:v>44309</c:v>
                </c:pt>
                <c:pt idx="174">
                  <c:v>44310</c:v>
                </c:pt>
                <c:pt idx="175">
                  <c:v>44311</c:v>
                </c:pt>
                <c:pt idx="176">
                  <c:v>44312</c:v>
                </c:pt>
                <c:pt idx="177">
                  <c:v>44313</c:v>
                </c:pt>
                <c:pt idx="178">
                  <c:v>44314</c:v>
                </c:pt>
                <c:pt idx="179">
                  <c:v>44315</c:v>
                </c:pt>
                <c:pt idx="180">
                  <c:v>44316</c:v>
                </c:pt>
                <c:pt idx="181">
                  <c:v>44317</c:v>
                </c:pt>
                <c:pt idx="182">
                  <c:v>44318</c:v>
                </c:pt>
                <c:pt idx="183">
                  <c:v>44319</c:v>
                </c:pt>
                <c:pt idx="184">
                  <c:v>44320</c:v>
                </c:pt>
                <c:pt idx="185">
                  <c:v>44321</c:v>
                </c:pt>
                <c:pt idx="186">
                  <c:v>44322</c:v>
                </c:pt>
                <c:pt idx="187">
                  <c:v>44323</c:v>
                </c:pt>
                <c:pt idx="188">
                  <c:v>44324</c:v>
                </c:pt>
                <c:pt idx="189">
                  <c:v>44325</c:v>
                </c:pt>
                <c:pt idx="190">
                  <c:v>44326</c:v>
                </c:pt>
                <c:pt idx="191">
                  <c:v>44327</c:v>
                </c:pt>
                <c:pt idx="192">
                  <c:v>44328</c:v>
                </c:pt>
                <c:pt idx="193">
                  <c:v>44329</c:v>
                </c:pt>
                <c:pt idx="194">
                  <c:v>44330</c:v>
                </c:pt>
                <c:pt idx="195">
                  <c:v>44331</c:v>
                </c:pt>
                <c:pt idx="196">
                  <c:v>44332</c:v>
                </c:pt>
                <c:pt idx="197">
                  <c:v>44333</c:v>
                </c:pt>
                <c:pt idx="198">
                  <c:v>44334</c:v>
                </c:pt>
                <c:pt idx="199">
                  <c:v>44335</c:v>
                </c:pt>
                <c:pt idx="200">
                  <c:v>44336</c:v>
                </c:pt>
                <c:pt idx="201">
                  <c:v>44337</c:v>
                </c:pt>
                <c:pt idx="202">
                  <c:v>44338</c:v>
                </c:pt>
                <c:pt idx="203">
                  <c:v>44339</c:v>
                </c:pt>
                <c:pt idx="204">
                  <c:v>44340</c:v>
                </c:pt>
                <c:pt idx="205">
                  <c:v>44341</c:v>
                </c:pt>
                <c:pt idx="206">
                  <c:v>44342</c:v>
                </c:pt>
                <c:pt idx="207">
                  <c:v>44343</c:v>
                </c:pt>
                <c:pt idx="208">
                  <c:v>44344</c:v>
                </c:pt>
                <c:pt idx="209">
                  <c:v>44345</c:v>
                </c:pt>
                <c:pt idx="210">
                  <c:v>44346</c:v>
                </c:pt>
                <c:pt idx="211">
                  <c:v>44347</c:v>
                </c:pt>
                <c:pt idx="212">
                  <c:v>44348</c:v>
                </c:pt>
                <c:pt idx="213">
                  <c:v>44349</c:v>
                </c:pt>
                <c:pt idx="214">
                  <c:v>44350</c:v>
                </c:pt>
                <c:pt idx="215">
                  <c:v>44351</c:v>
                </c:pt>
                <c:pt idx="216">
                  <c:v>44352</c:v>
                </c:pt>
                <c:pt idx="217">
                  <c:v>44353</c:v>
                </c:pt>
                <c:pt idx="218">
                  <c:v>44354</c:v>
                </c:pt>
                <c:pt idx="219">
                  <c:v>44355</c:v>
                </c:pt>
                <c:pt idx="220">
                  <c:v>44356</c:v>
                </c:pt>
                <c:pt idx="221">
                  <c:v>44357</c:v>
                </c:pt>
                <c:pt idx="222">
                  <c:v>44358</c:v>
                </c:pt>
                <c:pt idx="223">
                  <c:v>44359</c:v>
                </c:pt>
                <c:pt idx="224">
                  <c:v>44360</c:v>
                </c:pt>
                <c:pt idx="225">
                  <c:v>44361</c:v>
                </c:pt>
                <c:pt idx="226">
                  <c:v>44362</c:v>
                </c:pt>
                <c:pt idx="227">
                  <c:v>44363</c:v>
                </c:pt>
                <c:pt idx="228">
                  <c:v>44364</c:v>
                </c:pt>
                <c:pt idx="229">
                  <c:v>44365</c:v>
                </c:pt>
                <c:pt idx="230">
                  <c:v>44366</c:v>
                </c:pt>
                <c:pt idx="231">
                  <c:v>44367</c:v>
                </c:pt>
                <c:pt idx="232">
                  <c:v>44368</c:v>
                </c:pt>
                <c:pt idx="233">
                  <c:v>44369</c:v>
                </c:pt>
                <c:pt idx="234">
                  <c:v>44370</c:v>
                </c:pt>
                <c:pt idx="235">
                  <c:v>44371</c:v>
                </c:pt>
                <c:pt idx="236">
                  <c:v>44372</c:v>
                </c:pt>
                <c:pt idx="237">
                  <c:v>44373</c:v>
                </c:pt>
                <c:pt idx="238">
                  <c:v>44374</c:v>
                </c:pt>
                <c:pt idx="239">
                  <c:v>44375</c:v>
                </c:pt>
                <c:pt idx="240">
                  <c:v>44376</c:v>
                </c:pt>
                <c:pt idx="241">
                  <c:v>44377</c:v>
                </c:pt>
                <c:pt idx="242">
                  <c:v>44378</c:v>
                </c:pt>
                <c:pt idx="243">
                  <c:v>44379</c:v>
                </c:pt>
                <c:pt idx="244">
                  <c:v>44380</c:v>
                </c:pt>
                <c:pt idx="245">
                  <c:v>44381</c:v>
                </c:pt>
                <c:pt idx="246">
                  <c:v>44382</c:v>
                </c:pt>
                <c:pt idx="247">
                  <c:v>44383</c:v>
                </c:pt>
                <c:pt idx="248">
                  <c:v>44384</c:v>
                </c:pt>
                <c:pt idx="249">
                  <c:v>44385</c:v>
                </c:pt>
                <c:pt idx="250">
                  <c:v>44386</c:v>
                </c:pt>
                <c:pt idx="251">
                  <c:v>44387</c:v>
                </c:pt>
                <c:pt idx="252">
                  <c:v>44388</c:v>
                </c:pt>
                <c:pt idx="253">
                  <c:v>44389</c:v>
                </c:pt>
                <c:pt idx="254">
                  <c:v>44390</c:v>
                </c:pt>
                <c:pt idx="255">
                  <c:v>44391</c:v>
                </c:pt>
                <c:pt idx="256">
                  <c:v>44392</c:v>
                </c:pt>
                <c:pt idx="257">
                  <c:v>44393</c:v>
                </c:pt>
                <c:pt idx="258">
                  <c:v>44394</c:v>
                </c:pt>
                <c:pt idx="259">
                  <c:v>44395</c:v>
                </c:pt>
                <c:pt idx="260">
                  <c:v>44396</c:v>
                </c:pt>
                <c:pt idx="261">
                  <c:v>44397</c:v>
                </c:pt>
                <c:pt idx="262">
                  <c:v>44398</c:v>
                </c:pt>
                <c:pt idx="263">
                  <c:v>44399</c:v>
                </c:pt>
                <c:pt idx="264">
                  <c:v>44400</c:v>
                </c:pt>
                <c:pt idx="265">
                  <c:v>44401</c:v>
                </c:pt>
                <c:pt idx="266">
                  <c:v>44402</c:v>
                </c:pt>
                <c:pt idx="267">
                  <c:v>44403</c:v>
                </c:pt>
                <c:pt idx="268">
                  <c:v>44404</c:v>
                </c:pt>
                <c:pt idx="269">
                  <c:v>44405</c:v>
                </c:pt>
                <c:pt idx="270">
                  <c:v>44406</c:v>
                </c:pt>
                <c:pt idx="271">
                  <c:v>44407</c:v>
                </c:pt>
                <c:pt idx="272">
                  <c:v>44408</c:v>
                </c:pt>
                <c:pt idx="273">
                  <c:v>44409</c:v>
                </c:pt>
                <c:pt idx="274">
                  <c:v>44410</c:v>
                </c:pt>
                <c:pt idx="275">
                  <c:v>44411</c:v>
                </c:pt>
                <c:pt idx="276">
                  <c:v>44412</c:v>
                </c:pt>
                <c:pt idx="277">
                  <c:v>44413</c:v>
                </c:pt>
                <c:pt idx="278">
                  <c:v>44414</c:v>
                </c:pt>
                <c:pt idx="279">
                  <c:v>44415</c:v>
                </c:pt>
                <c:pt idx="280">
                  <c:v>44416</c:v>
                </c:pt>
                <c:pt idx="281">
                  <c:v>44417</c:v>
                </c:pt>
                <c:pt idx="282">
                  <c:v>44418</c:v>
                </c:pt>
                <c:pt idx="283">
                  <c:v>44419</c:v>
                </c:pt>
                <c:pt idx="284">
                  <c:v>44420</c:v>
                </c:pt>
                <c:pt idx="285">
                  <c:v>44421</c:v>
                </c:pt>
                <c:pt idx="286">
                  <c:v>44422</c:v>
                </c:pt>
                <c:pt idx="287">
                  <c:v>44423</c:v>
                </c:pt>
                <c:pt idx="288">
                  <c:v>44424</c:v>
                </c:pt>
                <c:pt idx="289">
                  <c:v>44425</c:v>
                </c:pt>
                <c:pt idx="290">
                  <c:v>44426</c:v>
                </c:pt>
                <c:pt idx="291">
                  <c:v>44427</c:v>
                </c:pt>
                <c:pt idx="292">
                  <c:v>44428</c:v>
                </c:pt>
                <c:pt idx="293">
                  <c:v>44429</c:v>
                </c:pt>
                <c:pt idx="294">
                  <c:v>44430</c:v>
                </c:pt>
                <c:pt idx="295">
                  <c:v>44431</c:v>
                </c:pt>
                <c:pt idx="296">
                  <c:v>44432</c:v>
                </c:pt>
                <c:pt idx="297">
                  <c:v>44433</c:v>
                </c:pt>
                <c:pt idx="298">
                  <c:v>44434</c:v>
                </c:pt>
                <c:pt idx="299">
                  <c:v>44435</c:v>
                </c:pt>
                <c:pt idx="300">
                  <c:v>44436</c:v>
                </c:pt>
                <c:pt idx="301">
                  <c:v>44437</c:v>
                </c:pt>
                <c:pt idx="302">
                  <c:v>44438</c:v>
                </c:pt>
                <c:pt idx="303">
                  <c:v>44439</c:v>
                </c:pt>
                <c:pt idx="304">
                  <c:v>44440</c:v>
                </c:pt>
                <c:pt idx="305">
                  <c:v>44441</c:v>
                </c:pt>
                <c:pt idx="306">
                  <c:v>44442</c:v>
                </c:pt>
                <c:pt idx="307">
                  <c:v>44443</c:v>
                </c:pt>
                <c:pt idx="308">
                  <c:v>44444</c:v>
                </c:pt>
                <c:pt idx="309">
                  <c:v>44445</c:v>
                </c:pt>
                <c:pt idx="310">
                  <c:v>44446</c:v>
                </c:pt>
                <c:pt idx="311">
                  <c:v>44447</c:v>
                </c:pt>
                <c:pt idx="312">
                  <c:v>44448</c:v>
                </c:pt>
                <c:pt idx="313">
                  <c:v>44449</c:v>
                </c:pt>
                <c:pt idx="314">
                  <c:v>44450</c:v>
                </c:pt>
                <c:pt idx="315">
                  <c:v>44451</c:v>
                </c:pt>
                <c:pt idx="316">
                  <c:v>44452</c:v>
                </c:pt>
                <c:pt idx="317">
                  <c:v>44453</c:v>
                </c:pt>
                <c:pt idx="318">
                  <c:v>44454</c:v>
                </c:pt>
                <c:pt idx="319">
                  <c:v>44455</c:v>
                </c:pt>
                <c:pt idx="320">
                  <c:v>44456</c:v>
                </c:pt>
                <c:pt idx="321">
                  <c:v>44457</c:v>
                </c:pt>
                <c:pt idx="322">
                  <c:v>44458</c:v>
                </c:pt>
                <c:pt idx="323">
                  <c:v>44459</c:v>
                </c:pt>
                <c:pt idx="324">
                  <c:v>44460</c:v>
                </c:pt>
                <c:pt idx="325">
                  <c:v>44461</c:v>
                </c:pt>
                <c:pt idx="326">
                  <c:v>44462</c:v>
                </c:pt>
                <c:pt idx="327">
                  <c:v>44463</c:v>
                </c:pt>
                <c:pt idx="328">
                  <c:v>44464</c:v>
                </c:pt>
                <c:pt idx="329">
                  <c:v>44465</c:v>
                </c:pt>
                <c:pt idx="330">
                  <c:v>44466</c:v>
                </c:pt>
                <c:pt idx="331">
                  <c:v>44467</c:v>
                </c:pt>
                <c:pt idx="332">
                  <c:v>44468</c:v>
                </c:pt>
                <c:pt idx="333">
                  <c:v>44469</c:v>
                </c:pt>
                <c:pt idx="334">
                  <c:v>44470</c:v>
                </c:pt>
                <c:pt idx="335">
                  <c:v>44471</c:v>
                </c:pt>
                <c:pt idx="336">
                  <c:v>44472</c:v>
                </c:pt>
                <c:pt idx="337">
                  <c:v>44473</c:v>
                </c:pt>
                <c:pt idx="338">
                  <c:v>44474</c:v>
                </c:pt>
                <c:pt idx="339">
                  <c:v>44475</c:v>
                </c:pt>
                <c:pt idx="340">
                  <c:v>44476</c:v>
                </c:pt>
                <c:pt idx="341">
                  <c:v>44477</c:v>
                </c:pt>
                <c:pt idx="342">
                  <c:v>44478</c:v>
                </c:pt>
                <c:pt idx="343">
                  <c:v>44479</c:v>
                </c:pt>
                <c:pt idx="344">
                  <c:v>44480</c:v>
                </c:pt>
                <c:pt idx="345">
                  <c:v>44481</c:v>
                </c:pt>
                <c:pt idx="346">
                  <c:v>44482</c:v>
                </c:pt>
                <c:pt idx="347">
                  <c:v>44483</c:v>
                </c:pt>
                <c:pt idx="348">
                  <c:v>44484</c:v>
                </c:pt>
                <c:pt idx="349">
                  <c:v>44485</c:v>
                </c:pt>
                <c:pt idx="350">
                  <c:v>44486</c:v>
                </c:pt>
                <c:pt idx="351">
                  <c:v>44487</c:v>
                </c:pt>
                <c:pt idx="352">
                  <c:v>44488</c:v>
                </c:pt>
                <c:pt idx="353">
                  <c:v>44489</c:v>
                </c:pt>
                <c:pt idx="354">
                  <c:v>44490</c:v>
                </c:pt>
                <c:pt idx="355">
                  <c:v>44491</c:v>
                </c:pt>
                <c:pt idx="356">
                  <c:v>44492</c:v>
                </c:pt>
                <c:pt idx="357">
                  <c:v>44493</c:v>
                </c:pt>
                <c:pt idx="358">
                  <c:v>44494</c:v>
                </c:pt>
                <c:pt idx="359">
                  <c:v>44495</c:v>
                </c:pt>
                <c:pt idx="360">
                  <c:v>44496</c:v>
                </c:pt>
                <c:pt idx="361">
                  <c:v>44497</c:v>
                </c:pt>
                <c:pt idx="362">
                  <c:v>44498</c:v>
                </c:pt>
                <c:pt idx="363">
                  <c:v>44499</c:v>
                </c:pt>
                <c:pt idx="364">
                  <c:v>44500</c:v>
                </c:pt>
                <c:pt idx="365">
                  <c:v>44501</c:v>
                </c:pt>
                <c:pt idx="366">
                  <c:v>44502</c:v>
                </c:pt>
                <c:pt idx="367">
                  <c:v>44503</c:v>
                </c:pt>
                <c:pt idx="368">
                  <c:v>44504</c:v>
                </c:pt>
                <c:pt idx="369">
                  <c:v>44505</c:v>
                </c:pt>
                <c:pt idx="370">
                  <c:v>44506</c:v>
                </c:pt>
                <c:pt idx="371">
                  <c:v>44507</c:v>
                </c:pt>
                <c:pt idx="372">
                  <c:v>44508</c:v>
                </c:pt>
                <c:pt idx="373">
                  <c:v>44509</c:v>
                </c:pt>
                <c:pt idx="374">
                  <c:v>44510</c:v>
                </c:pt>
                <c:pt idx="375">
                  <c:v>44511</c:v>
                </c:pt>
                <c:pt idx="376">
                  <c:v>44512</c:v>
                </c:pt>
                <c:pt idx="377">
                  <c:v>44513</c:v>
                </c:pt>
                <c:pt idx="378">
                  <c:v>44514</c:v>
                </c:pt>
                <c:pt idx="379">
                  <c:v>44515</c:v>
                </c:pt>
                <c:pt idx="380">
                  <c:v>44516</c:v>
                </c:pt>
                <c:pt idx="381">
                  <c:v>44517</c:v>
                </c:pt>
                <c:pt idx="382">
                  <c:v>44518</c:v>
                </c:pt>
                <c:pt idx="383">
                  <c:v>44519</c:v>
                </c:pt>
                <c:pt idx="384">
                  <c:v>44520</c:v>
                </c:pt>
                <c:pt idx="385">
                  <c:v>44521</c:v>
                </c:pt>
                <c:pt idx="386">
                  <c:v>44522</c:v>
                </c:pt>
                <c:pt idx="387">
                  <c:v>44523</c:v>
                </c:pt>
                <c:pt idx="388">
                  <c:v>44524</c:v>
                </c:pt>
                <c:pt idx="389">
                  <c:v>44525</c:v>
                </c:pt>
                <c:pt idx="390">
                  <c:v>44526</c:v>
                </c:pt>
                <c:pt idx="391">
                  <c:v>44527</c:v>
                </c:pt>
                <c:pt idx="392">
                  <c:v>44528</c:v>
                </c:pt>
                <c:pt idx="393">
                  <c:v>44529</c:v>
                </c:pt>
                <c:pt idx="394">
                  <c:v>44530</c:v>
                </c:pt>
                <c:pt idx="395">
                  <c:v>44531</c:v>
                </c:pt>
                <c:pt idx="396">
                  <c:v>44532</c:v>
                </c:pt>
                <c:pt idx="397">
                  <c:v>44533</c:v>
                </c:pt>
                <c:pt idx="398">
                  <c:v>44534</c:v>
                </c:pt>
                <c:pt idx="399">
                  <c:v>44535</c:v>
                </c:pt>
                <c:pt idx="400">
                  <c:v>44536</c:v>
                </c:pt>
                <c:pt idx="401">
                  <c:v>44537</c:v>
                </c:pt>
                <c:pt idx="402">
                  <c:v>44538</c:v>
                </c:pt>
                <c:pt idx="403">
                  <c:v>44539</c:v>
                </c:pt>
                <c:pt idx="404">
                  <c:v>44540</c:v>
                </c:pt>
                <c:pt idx="405">
                  <c:v>44541</c:v>
                </c:pt>
                <c:pt idx="406">
                  <c:v>44542</c:v>
                </c:pt>
                <c:pt idx="407">
                  <c:v>44543</c:v>
                </c:pt>
                <c:pt idx="408">
                  <c:v>44544</c:v>
                </c:pt>
                <c:pt idx="409">
                  <c:v>44545</c:v>
                </c:pt>
                <c:pt idx="410">
                  <c:v>44546</c:v>
                </c:pt>
                <c:pt idx="411">
                  <c:v>44547</c:v>
                </c:pt>
                <c:pt idx="412">
                  <c:v>44548</c:v>
                </c:pt>
                <c:pt idx="413">
                  <c:v>44549</c:v>
                </c:pt>
                <c:pt idx="414">
                  <c:v>44550</c:v>
                </c:pt>
                <c:pt idx="415">
                  <c:v>44551</c:v>
                </c:pt>
                <c:pt idx="416">
                  <c:v>44552</c:v>
                </c:pt>
                <c:pt idx="417">
                  <c:v>44553</c:v>
                </c:pt>
                <c:pt idx="418">
                  <c:v>44554</c:v>
                </c:pt>
                <c:pt idx="419">
                  <c:v>44555</c:v>
                </c:pt>
                <c:pt idx="420">
                  <c:v>44556</c:v>
                </c:pt>
                <c:pt idx="421">
                  <c:v>44557</c:v>
                </c:pt>
                <c:pt idx="422">
                  <c:v>44558</c:v>
                </c:pt>
                <c:pt idx="423">
                  <c:v>44559</c:v>
                </c:pt>
                <c:pt idx="424">
                  <c:v>44560</c:v>
                </c:pt>
                <c:pt idx="425">
                  <c:v>44561</c:v>
                </c:pt>
                <c:pt idx="426">
                  <c:v>44562</c:v>
                </c:pt>
                <c:pt idx="427">
                  <c:v>44563</c:v>
                </c:pt>
                <c:pt idx="428">
                  <c:v>44564</c:v>
                </c:pt>
                <c:pt idx="429">
                  <c:v>44565</c:v>
                </c:pt>
                <c:pt idx="430">
                  <c:v>44566</c:v>
                </c:pt>
                <c:pt idx="431">
                  <c:v>44567</c:v>
                </c:pt>
                <c:pt idx="432">
                  <c:v>44568</c:v>
                </c:pt>
                <c:pt idx="433">
                  <c:v>44569</c:v>
                </c:pt>
                <c:pt idx="434">
                  <c:v>44570</c:v>
                </c:pt>
                <c:pt idx="435">
                  <c:v>44571</c:v>
                </c:pt>
                <c:pt idx="436">
                  <c:v>44572</c:v>
                </c:pt>
                <c:pt idx="437">
                  <c:v>44573</c:v>
                </c:pt>
                <c:pt idx="438">
                  <c:v>44574</c:v>
                </c:pt>
                <c:pt idx="439">
                  <c:v>44575</c:v>
                </c:pt>
                <c:pt idx="440">
                  <c:v>44576</c:v>
                </c:pt>
                <c:pt idx="441">
                  <c:v>44577</c:v>
                </c:pt>
                <c:pt idx="442">
                  <c:v>44578</c:v>
                </c:pt>
                <c:pt idx="443">
                  <c:v>44579</c:v>
                </c:pt>
                <c:pt idx="444">
                  <c:v>44580</c:v>
                </c:pt>
                <c:pt idx="445">
                  <c:v>44581</c:v>
                </c:pt>
                <c:pt idx="446">
                  <c:v>44582</c:v>
                </c:pt>
                <c:pt idx="447">
                  <c:v>44583</c:v>
                </c:pt>
                <c:pt idx="448">
                  <c:v>44584</c:v>
                </c:pt>
                <c:pt idx="449">
                  <c:v>44585</c:v>
                </c:pt>
                <c:pt idx="450">
                  <c:v>44586</c:v>
                </c:pt>
                <c:pt idx="451">
                  <c:v>44587</c:v>
                </c:pt>
                <c:pt idx="452">
                  <c:v>44588</c:v>
                </c:pt>
                <c:pt idx="453">
                  <c:v>44589</c:v>
                </c:pt>
                <c:pt idx="454">
                  <c:v>44590</c:v>
                </c:pt>
                <c:pt idx="455">
                  <c:v>44591</c:v>
                </c:pt>
                <c:pt idx="456">
                  <c:v>44592</c:v>
                </c:pt>
                <c:pt idx="457">
                  <c:v>44593</c:v>
                </c:pt>
                <c:pt idx="458">
                  <c:v>44594</c:v>
                </c:pt>
                <c:pt idx="459">
                  <c:v>44595</c:v>
                </c:pt>
                <c:pt idx="460">
                  <c:v>44596</c:v>
                </c:pt>
                <c:pt idx="461">
                  <c:v>44597</c:v>
                </c:pt>
                <c:pt idx="462">
                  <c:v>44598</c:v>
                </c:pt>
                <c:pt idx="463">
                  <c:v>44599</c:v>
                </c:pt>
                <c:pt idx="464">
                  <c:v>44600</c:v>
                </c:pt>
                <c:pt idx="465">
                  <c:v>44601</c:v>
                </c:pt>
                <c:pt idx="466">
                  <c:v>44602</c:v>
                </c:pt>
                <c:pt idx="467">
                  <c:v>44603</c:v>
                </c:pt>
                <c:pt idx="468">
                  <c:v>44604</c:v>
                </c:pt>
                <c:pt idx="469">
                  <c:v>44605</c:v>
                </c:pt>
                <c:pt idx="470">
                  <c:v>44606</c:v>
                </c:pt>
                <c:pt idx="471">
                  <c:v>44607</c:v>
                </c:pt>
                <c:pt idx="472">
                  <c:v>44608</c:v>
                </c:pt>
                <c:pt idx="473">
                  <c:v>44609</c:v>
                </c:pt>
                <c:pt idx="474">
                  <c:v>44610</c:v>
                </c:pt>
                <c:pt idx="475">
                  <c:v>44611</c:v>
                </c:pt>
                <c:pt idx="476">
                  <c:v>44612</c:v>
                </c:pt>
                <c:pt idx="477">
                  <c:v>44613</c:v>
                </c:pt>
                <c:pt idx="478">
                  <c:v>44614</c:v>
                </c:pt>
                <c:pt idx="479">
                  <c:v>44615</c:v>
                </c:pt>
                <c:pt idx="480">
                  <c:v>44616</c:v>
                </c:pt>
                <c:pt idx="481">
                  <c:v>44617</c:v>
                </c:pt>
                <c:pt idx="482">
                  <c:v>44618</c:v>
                </c:pt>
                <c:pt idx="483">
                  <c:v>44619</c:v>
                </c:pt>
                <c:pt idx="484">
                  <c:v>44620</c:v>
                </c:pt>
                <c:pt idx="485">
                  <c:v>44621</c:v>
                </c:pt>
                <c:pt idx="486">
                  <c:v>44622</c:v>
                </c:pt>
                <c:pt idx="487">
                  <c:v>44623</c:v>
                </c:pt>
                <c:pt idx="488">
                  <c:v>44624</c:v>
                </c:pt>
                <c:pt idx="489">
                  <c:v>44625</c:v>
                </c:pt>
                <c:pt idx="490">
                  <c:v>44626</c:v>
                </c:pt>
                <c:pt idx="491">
                  <c:v>44627</c:v>
                </c:pt>
                <c:pt idx="492">
                  <c:v>44628</c:v>
                </c:pt>
                <c:pt idx="493">
                  <c:v>44629</c:v>
                </c:pt>
                <c:pt idx="494">
                  <c:v>44630</c:v>
                </c:pt>
                <c:pt idx="495">
                  <c:v>44631</c:v>
                </c:pt>
                <c:pt idx="496">
                  <c:v>44632</c:v>
                </c:pt>
                <c:pt idx="497">
                  <c:v>44633</c:v>
                </c:pt>
                <c:pt idx="498">
                  <c:v>44634</c:v>
                </c:pt>
                <c:pt idx="499">
                  <c:v>44635</c:v>
                </c:pt>
                <c:pt idx="500">
                  <c:v>44636</c:v>
                </c:pt>
                <c:pt idx="501">
                  <c:v>44637</c:v>
                </c:pt>
                <c:pt idx="502">
                  <c:v>44638</c:v>
                </c:pt>
                <c:pt idx="503">
                  <c:v>44639</c:v>
                </c:pt>
                <c:pt idx="504">
                  <c:v>44640</c:v>
                </c:pt>
                <c:pt idx="505">
                  <c:v>44641</c:v>
                </c:pt>
                <c:pt idx="506">
                  <c:v>44642</c:v>
                </c:pt>
                <c:pt idx="507">
                  <c:v>44643</c:v>
                </c:pt>
                <c:pt idx="508">
                  <c:v>44644</c:v>
                </c:pt>
                <c:pt idx="509">
                  <c:v>44645</c:v>
                </c:pt>
                <c:pt idx="510">
                  <c:v>44646</c:v>
                </c:pt>
                <c:pt idx="511">
                  <c:v>44647</c:v>
                </c:pt>
                <c:pt idx="512">
                  <c:v>44648</c:v>
                </c:pt>
                <c:pt idx="513">
                  <c:v>44649</c:v>
                </c:pt>
                <c:pt idx="514">
                  <c:v>44650</c:v>
                </c:pt>
                <c:pt idx="515">
                  <c:v>44651</c:v>
                </c:pt>
                <c:pt idx="516">
                  <c:v>44652</c:v>
                </c:pt>
                <c:pt idx="517">
                  <c:v>44653</c:v>
                </c:pt>
                <c:pt idx="518">
                  <c:v>44654</c:v>
                </c:pt>
                <c:pt idx="519">
                  <c:v>44655</c:v>
                </c:pt>
                <c:pt idx="520">
                  <c:v>44656</c:v>
                </c:pt>
                <c:pt idx="521">
                  <c:v>44657</c:v>
                </c:pt>
                <c:pt idx="522">
                  <c:v>44658</c:v>
                </c:pt>
                <c:pt idx="523">
                  <c:v>44659</c:v>
                </c:pt>
                <c:pt idx="524">
                  <c:v>44660</c:v>
                </c:pt>
                <c:pt idx="525">
                  <c:v>44661</c:v>
                </c:pt>
                <c:pt idx="526">
                  <c:v>44662</c:v>
                </c:pt>
                <c:pt idx="527">
                  <c:v>44663</c:v>
                </c:pt>
                <c:pt idx="528">
                  <c:v>44664</c:v>
                </c:pt>
                <c:pt idx="529">
                  <c:v>44665</c:v>
                </c:pt>
                <c:pt idx="530">
                  <c:v>44666</c:v>
                </c:pt>
                <c:pt idx="531">
                  <c:v>44667</c:v>
                </c:pt>
                <c:pt idx="532">
                  <c:v>44668</c:v>
                </c:pt>
                <c:pt idx="533">
                  <c:v>44669</c:v>
                </c:pt>
                <c:pt idx="534">
                  <c:v>44670</c:v>
                </c:pt>
                <c:pt idx="535">
                  <c:v>44671</c:v>
                </c:pt>
                <c:pt idx="536">
                  <c:v>44672</c:v>
                </c:pt>
                <c:pt idx="537">
                  <c:v>44673</c:v>
                </c:pt>
                <c:pt idx="538">
                  <c:v>44674</c:v>
                </c:pt>
                <c:pt idx="539">
                  <c:v>44675</c:v>
                </c:pt>
                <c:pt idx="540">
                  <c:v>44676</c:v>
                </c:pt>
                <c:pt idx="541">
                  <c:v>44677</c:v>
                </c:pt>
                <c:pt idx="542">
                  <c:v>44678</c:v>
                </c:pt>
                <c:pt idx="543">
                  <c:v>44679</c:v>
                </c:pt>
                <c:pt idx="544">
                  <c:v>44680</c:v>
                </c:pt>
                <c:pt idx="545">
                  <c:v>44681</c:v>
                </c:pt>
                <c:pt idx="546">
                  <c:v>44682</c:v>
                </c:pt>
                <c:pt idx="547">
                  <c:v>44683</c:v>
                </c:pt>
                <c:pt idx="548">
                  <c:v>44684</c:v>
                </c:pt>
                <c:pt idx="549">
                  <c:v>44685</c:v>
                </c:pt>
                <c:pt idx="550">
                  <c:v>44686</c:v>
                </c:pt>
                <c:pt idx="551">
                  <c:v>44687</c:v>
                </c:pt>
                <c:pt idx="552">
                  <c:v>44688</c:v>
                </c:pt>
                <c:pt idx="553">
                  <c:v>44689</c:v>
                </c:pt>
                <c:pt idx="554">
                  <c:v>44690</c:v>
                </c:pt>
                <c:pt idx="555">
                  <c:v>44691</c:v>
                </c:pt>
                <c:pt idx="556">
                  <c:v>44692</c:v>
                </c:pt>
                <c:pt idx="557">
                  <c:v>44693</c:v>
                </c:pt>
                <c:pt idx="558">
                  <c:v>44694</c:v>
                </c:pt>
                <c:pt idx="559">
                  <c:v>44695</c:v>
                </c:pt>
                <c:pt idx="560">
                  <c:v>44696</c:v>
                </c:pt>
                <c:pt idx="561">
                  <c:v>44697</c:v>
                </c:pt>
                <c:pt idx="562">
                  <c:v>44698</c:v>
                </c:pt>
                <c:pt idx="563">
                  <c:v>44699</c:v>
                </c:pt>
                <c:pt idx="564">
                  <c:v>44700</c:v>
                </c:pt>
                <c:pt idx="565">
                  <c:v>44701</c:v>
                </c:pt>
                <c:pt idx="566">
                  <c:v>44702</c:v>
                </c:pt>
                <c:pt idx="567">
                  <c:v>44703</c:v>
                </c:pt>
                <c:pt idx="568">
                  <c:v>44704</c:v>
                </c:pt>
                <c:pt idx="569">
                  <c:v>44705</c:v>
                </c:pt>
                <c:pt idx="570">
                  <c:v>44706</c:v>
                </c:pt>
                <c:pt idx="571">
                  <c:v>44707</c:v>
                </c:pt>
                <c:pt idx="572">
                  <c:v>44708</c:v>
                </c:pt>
                <c:pt idx="573">
                  <c:v>44709</c:v>
                </c:pt>
                <c:pt idx="574">
                  <c:v>44710</c:v>
                </c:pt>
                <c:pt idx="575">
                  <c:v>44711</c:v>
                </c:pt>
                <c:pt idx="576">
                  <c:v>44712</c:v>
                </c:pt>
                <c:pt idx="577">
                  <c:v>44713</c:v>
                </c:pt>
                <c:pt idx="578">
                  <c:v>44714</c:v>
                </c:pt>
                <c:pt idx="579">
                  <c:v>44715</c:v>
                </c:pt>
                <c:pt idx="580">
                  <c:v>44716</c:v>
                </c:pt>
                <c:pt idx="581">
                  <c:v>44717</c:v>
                </c:pt>
                <c:pt idx="582">
                  <c:v>44718</c:v>
                </c:pt>
                <c:pt idx="583">
                  <c:v>44719</c:v>
                </c:pt>
                <c:pt idx="584">
                  <c:v>44720</c:v>
                </c:pt>
                <c:pt idx="585">
                  <c:v>44721</c:v>
                </c:pt>
                <c:pt idx="586">
                  <c:v>44722</c:v>
                </c:pt>
                <c:pt idx="587">
                  <c:v>44723</c:v>
                </c:pt>
                <c:pt idx="588">
                  <c:v>44724</c:v>
                </c:pt>
                <c:pt idx="589">
                  <c:v>44725</c:v>
                </c:pt>
                <c:pt idx="590">
                  <c:v>44726</c:v>
                </c:pt>
                <c:pt idx="591">
                  <c:v>44727</c:v>
                </c:pt>
                <c:pt idx="592">
                  <c:v>44728</c:v>
                </c:pt>
                <c:pt idx="593">
                  <c:v>44729</c:v>
                </c:pt>
                <c:pt idx="594">
                  <c:v>44730</c:v>
                </c:pt>
                <c:pt idx="595">
                  <c:v>44731</c:v>
                </c:pt>
                <c:pt idx="596">
                  <c:v>44732</c:v>
                </c:pt>
                <c:pt idx="597">
                  <c:v>44733</c:v>
                </c:pt>
                <c:pt idx="598">
                  <c:v>44734</c:v>
                </c:pt>
                <c:pt idx="599">
                  <c:v>44735</c:v>
                </c:pt>
                <c:pt idx="600">
                  <c:v>44736</c:v>
                </c:pt>
                <c:pt idx="601">
                  <c:v>44737</c:v>
                </c:pt>
                <c:pt idx="602">
                  <c:v>44738</c:v>
                </c:pt>
                <c:pt idx="603">
                  <c:v>44739</c:v>
                </c:pt>
                <c:pt idx="604">
                  <c:v>44740</c:v>
                </c:pt>
                <c:pt idx="605">
                  <c:v>44741</c:v>
                </c:pt>
                <c:pt idx="606">
                  <c:v>44742</c:v>
                </c:pt>
                <c:pt idx="607">
                  <c:v>44743</c:v>
                </c:pt>
                <c:pt idx="608">
                  <c:v>44744</c:v>
                </c:pt>
                <c:pt idx="609">
                  <c:v>44745</c:v>
                </c:pt>
                <c:pt idx="610">
                  <c:v>44746</c:v>
                </c:pt>
                <c:pt idx="611">
                  <c:v>44747</c:v>
                </c:pt>
                <c:pt idx="612">
                  <c:v>44748</c:v>
                </c:pt>
                <c:pt idx="613">
                  <c:v>44749</c:v>
                </c:pt>
                <c:pt idx="614">
                  <c:v>44750</c:v>
                </c:pt>
                <c:pt idx="615">
                  <c:v>44751</c:v>
                </c:pt>
                <c:pt idx="616">
                  <c:v>44752</c:v>
                </c:pt>
                <c:pt idx="617">
                  <c:v>44753</c:v>
                </c:pt>
                <c:pt idx="618">
                  <c:v>44754</c:v>
                </c:pt>
                <c:pt idx="619">
                  <c:v>44755</c:v>
                </c:pt>
                <c:pt idx="620">
                  <c:v>44756</c:v>
                </c:pt>
                <c:pt idx="621">
                  <c:v>44757</c:v>
                </c:pt>
                <c:pt idx="622">
                  <c:v>44758</c:v>
                </c:pt>
                <c:pt idx="623">
                  <c:v>44759</c:v>
                </c:pt>
                <c:pt idx="624">
                  <c:v>44760</c:v>
                </c:pt>
                <c:pt idx="625">
                  <c:v>44761</c:v>
                </c:pt>
                <c:pt idx="626">
                  <c:v>44762</c:v>
                </c:pt>
                <c:pt idx="627">
                  <c:v>44763</c:v>
                </c:pt>
                <c:pt idx="628">
                  <c:v>44764</c:v>
                </c:pt>
                <c:pt idx="629">
                  <c:v>44765</c:v>
                </c:pt>
                <c:pt idx="630">
                  <c:v>44766</c:v>
                </c:pt>
                <c:pt idx="631">
                  <c:v>44767</c:v>
                </c:pt>
                <c:pt idx="632">
                  <c:v>44768</c:v>
                </c:pt>
                <c:pt idx="633">
                  <c:v>44769</c:v>
                </c:pt>
                <c:pt idx="634">
                  <c:v>44770</c:v>
                </c:pt>
                <c:pt idx="635">
                  <c:v>44771</c:v>
                </c:pt>
                <c:pt idx="636">
                  <c:v>44772</c:v>
                </c:pt>
                <c:pt idx="637">
                  <c:v>44773</c:v>
                </c:pt>
                <c:pt idx="638">
                  <c:v>44774</c:v>
                </c:pt>
                <c:pt idx="639">
                  <c:v>44775</c:v>
                </c:pt>
                <c:pt idx="640">
                  <c:v>44776</c:v>
                </c:pt>
                <c:pt idx="641">
                  <c:v>44777</c:v>
                </c:pt>
                <c:pt idx="642">
                  <c:v>44778</c:v>
                </c:pt>
                <c:pt idx="643">
                  <c:v>44779</c:v>
                </c:pt>
                <c:pt idx="644">
                  <c:v>44780</c:v>
                </c:pt>
                <c:pt idx="645">
                  <c:v>44781</c:v>
                </c:pt>
                <c:pt idx="646">
                  <c:v>44782</c:v>
                </c:pt>
                <c:pt idx="647">
                  <c:v>44783</c:v>
                </c:pt>
                <c:pt idx="648">
                  <c:v>44784</c:v>
                </c:pt>
                <c:pt idx="649">
                  <c:v>44785</c:v>
                </c:pt>
                <c:pt idx="650">
                  <c:v>44786</c:v>
                </c:pt>
                <c:pt idx="651">
                  <c:v>44787</c:v>
                </c:pt>
                <c:pt idx="652">
                  <c:v>44788</c:v>
                </c:pt>
                <c:pt idx="653">
                  <c:v>44789</c:v>
                </c:pt>
                <c:pt idx="654">
                  <c:v>44790</c:v>
                </c:pt>
                <c:pt idx="655">
                  <c:v>44791</c:v>
                </c:pt>
                <c:pt idx="656">
                  <c:v>44792</c:v>
                </c:pt>
                <c:pt idx="657">
                  <c:v>44793</c:v>
                </c:pt>
                <c:pt idx="658">
                  <c:v>44794</c:v>
                </c:pt>
                <c:pt idx="659">
                  <c:v>44795</c:v>
                </c:pt>
                <c:pt idx="660">
                  <c:v>44796</c:v>
                </c:pt>
                <c:pt idx="661">
                  <c:v>44797</c:v>
                </c:pt>
                <c:pt idx="662">
                  <c:v>44798</c:v>
                </c:pt>
                <c:pt idx="663">
                  <c:v>44799</c:v>
                </c:pt>
                <c:pt idx="664">
                  <c:v>44800</c:v>
                </c:pt>
                <c:pt idx="665">
                  <c:v>44801</c:v>
                </c:pt>
                <c:pt idx="666">
                  <c:v>44802</c:v>
                </c:pt>
                <c:pt idx="667">
                  <c:v>44803</c:v>
                </c:pt>
                <c:pt idx="668">
                  <c:v>44804</c:v>
                </c:pt>
                <c:pt idx="669">
                  <c:v>44805</c:v>
                </c:pt>
                <c:pt idx="670">
                  <c:v>44806</c:v>
                </c:pt>
                <c:pt idx="671">
                  <c:v>44807</c:v>
                </c:pt>
                <c:pt idx="672">
                  <c:v>44808</c:v>
                </c:pt>
                <c:pt idx="673">
                  <c:v>44809</c:v>
                </c:pt>
                <c:pt idx="674">
                  <c:v>44810</c:v>
                </c:pt>
                <c:pt idx="675">
                  <c:v>44811</c:v>
                </c:pt>
                <c:pt idx="676">
                  <c:v>44812</c:v>
                </c:pt>
                <c:pt idx="677">
                  <c:v>44813</c:v>
                </c:pt>
                <c:pt idx="678">
                  <c:v>44814</c:v>
                </c:pt>
                <c:pt idx="679">
                  <c:v>44815</c:v>
                </c:pt>
                <c:pt idx="680">
                  <c:v>44816</c:v>
                </c:pt>
                <c:pt idx="681">
                  <c:v>44817</c:v>
                </c:pt>
                <c:pt idx="682">
                  <c:v>44818</c:v>
                </c:pt>
                <c:pt idx="683">
                  <c:v>44819</c:v>
                </c:pt>
                <c:pt idx="684">
                  <c:v>44820</c:v>
                </c:pt>
                <c:pt idx="685">
                  <c:v>44821</c:v>
                </c:pt>
                <c:pt idx="686">
                  <c:v>44822</c:v>
                </c:pt>
                <c:pt idx="687">
                  <c:v>44823</c:v>
                </c:pt>
                <c:pt idx="688">
                  <c:v>44824</c:v>
                </c:pt>
                <c:pt idx="689">
                  <c:v>44825</c:v>
                </c:pt>
                <c:pt idx="690">
                  <c:v>44826</c:v>
                </c:pt>
                <c:pt idx="691">
                  <c:v>44827</c:v>
                </c:pt>
                <c:pt idx="692">
                  <c:v>44828</c:v>
                </c:pt>
                <c:pt idx="693">
                  <c:v>44829</c:v>
                </c:pt>
                <c:pt idx="694">
                  <c:v>44830</c:v>
                </c:pt>
                <c:pt idx="695">
                  <c:v>44831</c:v>
                </c:pt>
                <c:pt idx="696">
                  <c:v>44832</c:v>
                </c:pt>
                <c:pt idx="697">
                  <c:v>44833</c:v>
                </c:pt>
                <c:pt idx="698">
                  <c:v>44834</c:v>
                </c:pt>
                <c:pt idx="699">
                  <c:v>44835</c:v>
                </c:pt>
                <c:pt idx="700">
                  <c:v>44836</c:v>
                </c:pt>
                <c:pt idx="701">
                  <c:v>44837</c:v>
                </c:pt>
                <c:pt idx="702">
                  <c:v>44838</c:v>
                </c:pt>
                <c:pt idx="703">
                  <c:v>44839</c:v>
                </c:pt>
                <c:pt idx="704">
                  <c:v>44840</c:v>
                </c:pt>
                <c:pt idx="705">
                  <c:v>44841</c:v>
                </c:pt>
                <c:pt idx="706">
                  <c:v>44842</c:v>
                </c:pt>
                <c:pt idx="707">
                  <c:v>44843</c:v>
                </c:pt>
                <c:pt idx="708">
                  <c:v>44844</c:v>
                </c:pt>
                <c:pt idx="709">
                  <c:v>44845</c:v>
                </c:pt>
                <c:pt idx="710">
                  <c:v>44846</c:v>
                </c:pt>
                <c:pt idx="711">
                  <c:v>44847</c:v>
                </c:pt>
                <c:pt idx="712">
                  <c:v>44848</c:v>
                </c:pt>
                <c:pt idx="713">
                  <c:v>44849</c:v>
                </c:pt>
                <c:pt idx="714">
                  <c:v>44850</c:v>
                </c:pt>
                <c:pt idx="715">
                  <c:v>44851</c:v>
                </c:pt>
                <c:pt idx="716">
                  <c:v>44852</c:v>
                </c:pt>
                <c:pt idx="717">
                  <c:v>44853</c:v>
                </c:pt>
                <c:pt idx="718">
                  <c:v>44854</c:v>
                </c:pt>
                <c:pt idx="719">
                  <c:v>44855</c:v>
                </c:pt>
                <c:pt idx="720">
                  <c:v>44856</c:v>
                </c:pt>
                <c:pt idx="721">
                  <c:v>44857</c:v>
                </c:pt>
                <c:pt idx="722">
                  <c:v>44858</c:v>
                </c:pt>
                <c:pt idx="723">
                  <c:v>44859</c:v>
                </c:pt>
                <c:pt idx="724">
                  <c:v>44860</c:v>
                </c:pt>
                <c:pt idx="725">
                  <c:v>44861</c:v>
                </c:pt>
                <c:pt idx="726">
                  <c:v>44862</c:v>
                </c:pt>
                <c:pt idx="727">
                  <c:v>44863</c:v>
                </c:pt>
                <c:pt idx="728">
                  <c:v>44864</c:v>
                </c:pt>
                <c:pt idx="729">
                  <c:v>44865</c:v>
                </c:pt>
                <c:pt idx="730">
                  <c:v>44866</c:v>
                </c:pt>
                <c:pt idx="731">
                  <c:v>44867</c:v>
                </c:pt>
                <c:pt idx="732">
                  <c:v>44868</c:v>
                </c:pt>
                <c:pt idx="733">
                  <c:v>44869</c:v>
                </c:pt>
                <c:pt idx="734">
                  <c:v>44870</c:v>
                </c:pt>
                <c:pt idx="735">
                  <c:v>44871</c:v>
                </c:pt>
                <c:pt idx="736">
                  <c:v>44872</c:v>
                </c:pt>
                <c:pt idx="737">
                  <c:v>44873</c:v>
                </c:pt>
                <c:pt idx="738">
                  <c:v>44874</c:v>
                </c:pt>
                <c:pt idx="739">
                  <c:v>44875</c:v>
                </c:pt>
                <c:pt idx="740">
                  <c:v>44876</c:v>
                </c:pt>
                <c:pt idx="741">
                  <c:v>44877</c:v>
                </c:pt>
                <c:pt idx="742">
                  <c:v>44878</c:v>
                </c:pt>
                <c:pt idx="743">
                  <c:v>44879</c:v>
                </c:pt>
                <c:pt idx="744">
                  <c:v>44880</c:v>
                </c:pt>
                <c:pt idx="745">
                  <c:v>44881</c:v>
                </c:pt>
                <c:pt idx="746">
                  <c:v>44882</c:v>
                </c:pt>
                <c:pt idx="747">
                  <c:v>44883</c:v>
                </c:pt>
                <c:pt idx="748">
                  <c:v>44884</c:v>
                </c:pt>
                <c:pt idx="749">
                  <c:v>44885</c:v>
                </c:pt>
                <c:pt idx="750">
                  <c:v>44886</c:v>
                </c:pt>
                <c:pt idx="751">
                  <c:v>44887</c:v>
                </c:pt>
                <c:pt idx="752">
                  <c:v>44888</c:v>
                </c:pt>
                <c:pt idx="753">
                  <c:v>44889</c:v>
                </c:pt>
                <c:pt idx="754">
                  <c:v>44890</c:v>
                </c:pt>
                <c:pt idx="755">
                  <c:v>44891</c:v>
                </c:pt>
                <c:pt idx="756">
                  <c:v>44892</c:v>
                </c:pt>
                <c:pt idx="757">
                  <c:v>44893</c:v>
                </c:pt>
                <c:pt idx="758">
                  <c:v>44894</c:v>
                </c:pt>
                <c:pt idx="759">
                  <c:v>44895</c:v>
                </c:pt>
                <c:pt idx="760">
                  <c:v>44896</c:v>
                </c:pt>
                <c:pt idx="761">
                  <c:v>44897</c:v>
                </c:pt>
                <c:pt idx="762">
                  <c:v>44898</c:v>
                </c:pt>
                <c:pt idx="763">
                  <c:v>44899</c:v>
                </c:pt>
                <c:pt idx="764">
                  <c:v>44900</c:v>
                </c:pt>
                <c:pt idx="765">
                  <c:v>44901</c:v>
                </c:pt>
                <c:pt idx="766">
                  <c:v>44902</c:v>
                </c:pt>
                <c:pt idx="767">
                  <c:v>44903</c:v>
                </c:pt>
                <c:pt idx="768">
                  <c:v>44904</c:v>
                </c:pt>
                <c:pt idx="769">
                  <c:v>44905</c:v>
                </c:pt>
                <c:pt idx="770">
                  <c:v>44906</c:v>
                </c:pt>
                <c:pt idx="771">
                  <c:v>44907</c:v>
                </c:pt>
                <c:pt idx="772">
                  <c:v>44908</c:v>
                </c:pt>
                <c:pt idx="773">
                  <c:v>44909</c:v>
                </c:pt>
                <c:pt idx="774">
                  <c:v>44910</c:v>
                </c:pt>
                <c:pt idx="775">
                  <c:v>44911</c:v>
                </c:pt>
                <c:pt idx="776">
                  <c:v>44912</c:v>
                </c:pt>
                <c:pt idx="777">
                  <c:v>44913</c:v>
                </c:pt>
                <c:pt idx="778">
                  <c:v>44914</c:v>
                </c:pt>
                <c:pt idx="779">
                  <c:v>44915</c:v>
                </c:pt>
                <c:pt idx="780">
                  <c:v>44916</c:v>
                </c:pt>
                <c:pt idx="781">
                  <c:v>44917</c:v>
                </c:pt>
                <c:pt idx="782">
                  <c:v>44918</c:v>
                </c:pt>
                <c:pt idx="783">
                  <c:v>44919</c:v>
                </c:pt>
                <c:pt idx="784">
                  <c:v>44920</c:v>
                </c:pt>
                <c:pt idx="785">
                  <c:v>44921</c:v>
                </c:pt>
                <c:pt idx="786">
                  <c:v>44922</c:v>
                </c:pt>
                <c:pt idx="787">
                  <c:v>44923</c:v>
                </c:pt>
                <c:pt idx="788">
                  <c:v>44924</c:v>
                </c:pt>
                <c:pt idx="789">
                  <c:v>44925</c:v>
                </c:pt>
                <c:pt idx="790">
                  <c:v>44926</c:v>
                </c:pt>
                <c:pt idx="791">
                  <c:v>44927</c:v>
                </c:pt>
                <c:pt idx="792">
                  <c:v>44928</c:v>
                </c:pt>
                <c:pt idx="793">
                  <c:v>44929</c:v>
                </c:pt>
                <c:pt idx="794">
                  <c:v>44930</c:v>
                </c:pt>
                <c:pt idx="795">
                  <c:v>44931</c:v>
                </c:pt>
                <c:pt idx="796">
                  <c:v>44932</c:v>
                </c:pt>
                <c:pt idx="797">
                  <c:v>44933</c:v>
                </c:pt>
                <c:pt idx="798">
                  <c:v>44934</c:v>
                </c:pt>
                <c:pt idx="799">
                  <c:v>44935</c:v>
                </c:pt>
                <c:pt idx="800">
                  <c:v>44936</c:v>
                </c:pt>
                <c:pt idx="801">
                  <c:v>44937</c:v>
                </c:pt>
                <c:pt idx="802">
                  <c:v>44938</c:v>
                </c:pt>
                <c:pt idx="803">
                  <c:v>44939</c:v>
                </c:pt>
                <c:pt idx="804">
                  <c:v>44940</c:v>
                </c:pt>
                <c:pt idx="805">
                  <c:v>44941</c:v>
                </c:pt>
                <c:pt idx="806">
                  <c:v>44942</c:v>
                </c:pt>
                <c:pt idx="807">
                  <c:v>44943</c:v>
                </c:pt>
                <c:pt idx="808">
                  <c:v>44944</c:v>
                </c:pt>
                <c:pt idx="809">
                  <c:v>44945</c:v>
                </c:pt>
                <c:pt idx="810">
                  <c:v>44946</c:v>
                </c:pt>
                <c:pt idx="811">
                  <c:v>44947</c:v>
                </c:pt>
                <c:pt idx="812">
                  <c:v>44948</c:v>
                </c:pt>
                <c:pt idx="813">
                  <c:v>44949</c:v>
                </c:pt>
                <c:pt idx="814">
                  <c:v>44950</c:v>
                </c:pt>
                <c:pt idx="815">
                  <c:v>44951</c:v>
                </c:pt>
                <c:pt idx="816">
                  <c:v>44952</c:v>
                </c:pt>
                <c:pt idx="817">
                  <c:v>44953</c:v>
                </c:pt>
                <c:pt idx="818">
                  <c:v>44954</c:v>
                </c:pt>
                <c:pt idx="819">
                  <c:v>44955</c:v>
                </c:pt>
                <c:pt idx="820">
                  <c:v>44956</c:v>
                </c:pt>
                <c:pt idx="821">
                  <c:v>44957</c:v>
                </c:pt>
                <c:pt idx="822">
                  <c:v>44958</c:v>
                </c:pt>
                <c:pt idx="823">
                  <c:v>44959</c:v>
                </c:pt>
                <c:pt idx="824">
                  <c:v>44960</c:v>
                </c:pt>
                <c:pt idx="825">
                  <c:v>44961</c:v>
                </c:pt>
                <c:pt idx="826">
                  <c:v>44962</c:v>
                </c:pt>
                <c:pt idx="827">
                  <c:v>44963</c:v>
                </c:pt>
                <c:pt idx="828">
                  <c:v>44964</c:v>
                </c:pt>
                <c:pt idx="829">
                  <c:v>44965</c:v>
                </c:pt>
                <c:pt idx="830">
                  <c:v>44966</c:v>
                </c:pt>
                <c:pt idx="831">
                  <c:v>44967</c:v>
                </c:pt>
                <c:pt idx="832">
                  <c:v>44968</c:v>
                </c:pt>
                <c:pt idx="833">
                  <c:v>44969</c:v>
                </c:pt>
                <c:pt idx="834">
                  <c:v>44970</c:v>
                </c:pt>
                <c:pt idx="835">
                  <c:v>44971</c:v>
                </c:pt>
                <c:pt idx="836">
                  <c:v>44972</c:v>
                </c:pt>
                <c:pt idx="837">
                  <c:v>44973</c:v>
                </c:pt>
                <c:pt idx="838">
                  <c:v>44974</c:v>
                </c:pt>
                <c:pt idx="839">
                  <c:v>44975</c:v>
                </c:pt>
                <c:pt idx="840">
                  <c:v>44976</c:v>
                </c:pt>
                <c:pt idx="841">
                  <c:v>44977</c:v>
                </c:pt>
                <c:pt idx="842">
                  <c:v>44978</c:v>
                </c:pt>
                <c:pt idx="843">
                  <c:v>44979</c:v>
                </c:pt>
                <c:pt idx="844">
                  <c:v>44980</c:v>
                </c:pt>
                <c:pt idx="845">
                  <c:v>44981</c:v>
                </c:pt>
                <c:pt idx="846">
                  <c:v>44982</c:v>
                </c:pt>
                <c:pt idx="847">
                  <c:v>44983</c:v>
                </c:pt>
                <c:pt idx="848">
                  <c:v>44984</c:v>
                </c:pt>
                <c:pt idx="849">
                  <c:v>44985</c:v>
                </c:pt>
                <c:pt idx="850">
                  <c:v>44986</c:v>
                </c:pt>
                <c:pt idx="851">
                  <c:v>44987</c:v>
                </c:pt>
                <c:pt idx="852">
                  <c:v>44988</c:v>
                </c:pt>
                <c:pt idx="853">
                  <c:v>44989</c:v>
                </c:pt>
                <c:pt idx="854">
                  <c:v>44990</c:v>
                </c:pt>
                <c:pt idx="855">
                  <c:v>44991</c:v>
                </c:pt>
                <c:pt idx="856">
                  <c:v>44992</c:v>
                </c:pt>
                <c:pt idx="857">
                  <c:v>44993</c:v>
                </c:pt>
                <c:pt idx="858">
                  <c:v>44994</c:v>
                </c:pt>
                <c:pt idx="859">
                  <c:v>44995</c:v>
                </c:pt>
                <c:pt idx="860">
                  <c:v>44996</c:v>
                </c:pt>
                <c:pt idx="861">
                  <c:v>44997</c:v>
                </c:pt>
                <c:pt idx="862">
                  <c:v>44998</c:v>
                </c:pt>
                <c:pt idx="863">
                  <c:v>44999</c:v>
                </c:pt>
                <c:pt idx="864">
                  <c:v>45000</c:v>
                </c:pt>
                <c:pt idx="865">
                  <c:v>45001</c:v>
                </c:pt>
                <c:pt idx="866">
                  <c:v>45002</c:v>
                </c:pt>
                <c:pt idx="867">
                  <c:v>45003</c:v>
                </c:pt>
                <c:pt idx="868">
                  <c:v>45004</c:v>
                </c:pt>
                <c:pt idx="869">
                  <c:v>45005</c:v>
                </c:pt>
                <c:pt idx="870">
                  <c:v>45006</c:v>
                </c:pt>
              </c:numCache>
            </c:numRef>
          </c:cat>
          <c:val>
            <c:numRef>
              <c:f>[1]Summary!$B$5:$AGN$5</c:f>
              <c:numCache>
                <c:formatCode>General</c:formatCode>
                <c:ptCount val="871"/>
                <c:pt idx="0">
                  <c:v>2</c:v>
                </c:pt>
                <c:pt idx="1">
                  <c:v>2</c:v>
                </c:pt>
                <c:pt idx="2">
                  <c:v>4</c:v>
                </c:pt>
                <c:pt idx="3">
                  <c:v>2</c:v>
                </c:pt>
                <c:pt idx="4">
                  <c:v>3</c:v>
                </c:pt>
                <c:pt idx="5">
                  <c:v>7</c:v>
                </c:pt>
                <c:pt idx="6">
                  <c:v>2</c:v>
                </c:pt>
                <c:pt idx="7">
                  <c:v>6</c:v>
                </c:pt>
                <c:pt idx="8">
                  <c:v>8</c:v>
                </c:pt>
                <c:pt idx="9">
                  <c:v>3</c:v>
                </c:pt>
                <c:pt idx="10">
                  <c:v>6</c:v>
                </c:pt>
                <c:pt idx="11">
                  <c:v>2</c:v>
                </c:pt>
                <c:pt idx="12">
                  <c:v>7</c:v>
                </c:pt>
                <c:pt idx="13">
                  <c:v>4</c:v>
                </c:pt>
                <c:pt idx="14">
                  <c:v>5</c:v>
                </c:pt>
                <c:pt idx="15">
                  <c:v>7</c:v>
                </c:pt>
                <c:pt idx="16">
                  <c:v>9</c:v>
                </c:pt>
                <c:pt idx="17">
                  <c:v>1</c:v>
                </c:pt>
                <c:pt idx="18">
                  <c:v>5</c:v>
                </c:pt>
                <c:pt idx="19">
                  <c:v>2</c:v>
                </c:pt>
                <c:pt idx="20">
                  <c:v>7</c:v>
                </c:pt>
                <c:pt idx="21">
                  <c:v>7</c:v>
                </c:pt>
                <c:pt idx="22">
                  <c:v>10</c:v>
                </c:pt>
                <c:pt idx="23">
                  <c:v>7</c:v>
                </c:pt>
                <c:pt idx="24">
                  <c:v>7</c:v>
                </c:pt>
                <c:pt idx="25">
                  <c:v>5</c:v>
                </c:pt>
                <c:pt idx="26">
                  <c:v>10</c:v>
                </c:pt>
                <c:pt idx="27">
                  <c:v>6</c:v>
                </c:pt>
                <c:pt idx="28">
                  <c:v>7</c:v>
                </c:pt>
                <c:pt idx="29">
                  <c:v>3</c:v>
                </c:pt>
                <c:pt idx="30">
                  <c:v>7</c:v>
                </c:pt>
                <c:pt idx="31">
                  <c:v>7</c:v>
                </c:pt>
                <c:pt idx="32">
                  <c:v>9</c:v>
                </c:pt>
                <c:pt idx="33">
                  <c:v>6</c:v>
                </c:pt>
                <c:pt idx="34">
                  <c:v>5</c:v>
                </c:pt>
                <c:pt idx="35">
                  <c:v>6</c:v>
                </c:pt>
                <c:pt idx="36">
                  <c:v>6</c:v>
                </c:pt>
                <c:pt idx="37">
                  <c:v>18</c:v>
                </c:pt>
                <c:pt idx="38">
                  <c:v>8</c:v>
                </c:pt>
                <c:pt idx="39">
                  <c:v>11</c:v>
                </c:pt>
                <c:pt idx="40">
                  <c:v>7</c:v>
                </c:pt>
                <c:pt idx="41">
                  <c:v>3</c:v>
                </c:pt>
                <c:pt idx="42">
                  <c:v>3</c:v>
                </c:pt>
                <c:pt idx="43">
                  <c:v>6</c:v>
                </c:pt>
                <c:pt idx="44">
                  <c:v>8</c:v>
                </c:pt>
                <c:pt idx="45">
                  <c:v>10</c:v>
                </c:pt>
                <c:pt idx="46">
                  <c:v>7</c:v>
                </c:pt>
                <c:pt idx="47">
                  <c:v>8</c:v>
                </c:pt>
                <c:pt idx="48">
                  <c:v>5</c:v>
                </c:pt>
                <c:pt idx="49">
                  <c:v>6</c:v>
                </c:pt>
                <c:pt idx="50">
                  <c:v>5</c:v>
                </c:pt>
                <c:pt idx="51">
                  <c:v>0</c:v>
                </c:pt>
                <c:pt idx="52">
                  <c:v>4</c:v>
                </c:pt>
                <c:pt idx="53">
                  <c:v>5</c:v>
                </c:pt>
                <c:pt idx="54">
                  <c:v>7</c:v>
                </c:pt>
                <c:pt idx="55">
                  <c:v>5</c:v>
                </c:pt>
                <c:pt idx="56">
                  <c:v>4</c:v>
                </c:pt>
                <c:pt idx="57">
                  <c:v>14</c:v>
                </c:pt>
                <c:pt idx="58">
                  <c:v>4</c:v>
                </c:pt>
                <c:pt idx="59">
                  <c:v>7</c:v>
                </c:pt>
                <c:pt idx="60">
                  <c:v>7</c:v>
                </c:pt>
                <c:pt idx="61">
                  <c:v>8</c:v>
                </c:pt>
                <c:pt idx="62">
                  <c:v>6</c:v>
                </c:pt>
                <c:pt idx="63">
                  <c:v>6</c:v>
                </c:pt>
                <c:pt idx="64">
                  <c:v>4</c:v>
                </c:pt>
                <c:pt idx="65">
                  <c:v>4</c:v>
                </c:pt>
                <c:pt idx="66">
                  <c:v>4</c:v>
                </c:pt>
                <c:pt idx="67">
                  <c:v>4</c:v>
                </c:pt>
                <c:pt idx="68">
                  <c:v>3</c:v>
                </c:pt>
                <c:pt idx="69">
                  <c:v>4</c:v>
                </c:pt>
                <c:pt idx="70">
                  <c:v>5</c:v>
                </c:pt>
                <c:pt idx="71">
                  <c:v>10</c:v>
                </c:pt>
                <c:pt idx="72">
                  <c:v>4</c:v>
                </c:pt>
                <c:pt idx="73">
                  <c:v>6</c:v>
                </c:pt>
                <c:pt idx="74">
                  <c:v>4</c:v>
                </c:pt>
                <c:pt idx="75">
                  <c:v>4</c:v>
                </c:pt>
                <c:pt idx="76">
                  <c:v>2</c:v>
                </c:pt>
                <c:pt idx="77">
                  <c:v>3</c:v>
                </c:pt>
                <c:pt idx="78">
                  <c:v>4</c:v>
                </c:pt>
                <c:pt idx="79">
                  <c:v>7</c:v>
                </c:pt>
                <c:pt idx="80">
                  <c:v>2</c:v>
                </c:pt>
                <c:pt idx="81">
                  <c:v>4</c:v>
                </c:pt>
                <c:pt idx="82">
                  <c:v>4</c:v>
                </c:pt>
                <c:pt idx="83">
                  <c:v>5</c:v>
                </c:pt>
                <c:pt idx="84">
                  <c:v>1</c:v>
                </c:pt>
                <c:pt idx="85">
                  <c:v>5</c:v>
                </c:pt>
                <c:pt idx="86">
                  <c:v>7</c:v>
                </c:pt>
                <c:pt idx="87">
                  <c:v>3</c:v>
                </c:pt>
                <c:pt idx="88">
                  <c:v>0</c:v>
                </c:pt>
                <c:pt idx="89">
                  <c:v>2</c:v>
                </c:pt>
                <c:pt idx="90">
                  <c:v>2</c:v>
                </c:pt>
                <c:pt idx="91">
                  <c:v>3</c:v>
                </c:pt>
                <c:pt idx="92">
                  <c:v>4</c:v>
                </c:pt>
                <c:pt idx="93">
                  <c:v>9</c:v>
                </c:pt>
                <c:pt idx="94">
                  <c:v>1</c:v>
                </c:pt>
                <c:pt idx="95">
                  <c:v>2</c:v>
                </c:pt>
                <c:pt idx="96">
                  <c:v>0</c:v>
                </c:pt>
                <c:pt idx="97">
                  <c:v>6</c:v>
                </c:pt>
                <c:pt idx="98">
                  <c:v>4</c:v>
                </c:pt>
                <c:pt idx="99">
                  <c:v>3</c:v>
                </c:pt>
                <c:pt idx="100">
                  <c:v>3</c:v>
                </c:pt>
                <c:pt idx="101">
                  <c:v>3</c:v>
                </c:pt>
                <c:pt idx="102">
                  <c:v>2</c:v>
                </c:pt>
                <c:pt idx="103">
                  <c:v>4</c:v>
                </c:pt>
                <c:pt idx="104">
                  <c:v>4</c:v>
                </c:pt>
                <c:pt idx="105">
                  <c:v>5</c:v>
                </c:pt>
                <c:pt idx="106">
                  <c:v>3</c:v>
                </c:pt>
                <c:pt idx="107">
                  <c:v>3</c:v>
                </c:pt>
                <c:pt idx="108">
                  <c:v>1</c:v>
                </c:pt>
                <c:pt idx="109">
                  <c:v>4</c:v>
                </c:pt>
                <c:pt idx="110">
                  <c:v>7</c:v>
                </c:pt>
                <c:pt idx="111">
                  <c:v>1</c:v>
                </c:pt>
                <c:pt idx="112">
                  <c:v>3</c:v>
                </c:pt>
                <c:pt idx="113">
                  <c:v>4</c:v>
                </c:pt>
                <c:pt idx="114">
                  <c:v>4</c:v>
                </c:pt>
                <c:pt idx="115">
                  <c:v>5</c:v>
                </c:pt>
                <c:pt idx="116">
                  <c:v>3</c:v>
                </c:pt>
                <c:pt idx="117">
                  <c:v>1</c:v>
                </c:pt>
                <c:pt idx="118">
                  <c:v>6</c:v>
                </c:pt>
                <c:pt idx="119">
                  <c:v>3</c:v>
                </c:pt>
                <c:pt idx="120">
                  <c:v>5</c:v>
                </c:pt>
                <c:pt idx="121">
                  <c:v>6</c:v>
                </c:pt>
                <c:pt idx="122">
                  <c:v>4</c:v>
                </c:pt>
                <c:pt idx="123">
                  <c:v>2</c:v>
                </c:pt>
                <c:pt idx="124">
                  <c:v>4</c:v>
                </c:pt>
                <c:pt idx="125">
                  <c:v>0</c:v>
                </c:pt>
                <c:pt idx="126">
                  <c:v>1</c:v>
                </c:pt>
                <c:pt idx="127">
                  <c:v>7</c:v>
                </c:pt>
                <c:pt idx="128">
                  <c:v>2</c:v>
                </c:pt>
                <c:pt idx="129">
                  <c:v>3</c:v>
                </c:pt>
                <c:pt idx="130">
                  <c:v>2</c:v>
                </c:pt>
                <c:pt idx="131">
                  <c:v>2</c:v>
                </c:pt>
                <c:pt idx="132">
                  <c:v>1</c:v>
                </c:pt>
                <c:pt idx="133">
                  <c:v>6</c:v>
                </c:pt>
                <c:pt idx="134">
                  <c:v>3</c:v>
                </c:pt>
                <c:pt idx="135">
                  <c:v>2</c:v>
                </c:pt>
                <c:pt idx="136">
                  <c:v>3</c:v>
                </c:pt>
                <c:pt idx="137">
                  <c:v>3</c:v>
                </c:pt>
                <c:pt idx="138">
                  <c:v>2</c:v>
                </c:pt>
                <c:pt idx="139">
                  <c:v>3</c:v>
                </c:pt>
                <c:pt idx="140">
                  <c:v>2</c:v>
                </c:pt>
                <c:pt idx="141">
                  <c:v>5</c:v>
                </c:pt>
                <c:pt idx="142">
                  <c:v>8</c:v>
                </c:pt>
                <c:pt idx="143">
                  <c:v>4</c:v>
                </c:pt>
                <c:pt idx="144">
                  <c:v>3</c:v>
                </c:pt>
                <c:pt idx="145">
                  <c:v>5</c:v>
                </c:pt>
                <c:pt idx="146">
                  <c:v>2</c:v>
                </c:pt>
                <c:pt idx="147">
                  <c:v>10</c:v>
                </c:pt>
                <c:pt idx="148">
                  <c:v>4</c:v>
                </c:pt>
                <c:pt idx="149">
                  <c:v>3</c:v>
                </c:pt>
                <c:pt idx="150">
                  <c:v>4</c:v>
                </c:pt>
                <c:pt idx="151">
                  <c:v>3</c:v>
                </c:pt>
                <c:pt idx="152">
                  <c:v>3</c:v>
                </c:pt>
                <c:pt idx="153">
                  <c:v>2</c:v>
                </c:pt>
                <c:pt idx="154">
                  <c:v>2</c:v>
                </c:pt>
                <c:pt idx="155">
                  <c:v>4</c:v>
                </c:pt>
                <c:pt idx="156">
                  <c:v>3</c:v>
                </c:pt>
                <c:pt idx="157">
                  <c:v>3</c:v>
                </c:pt>
                <c:pt idx="158">
                  <c:v>3</c:v>
                </c:pt>
                <c:pt idx="159">
                  <c:v>5</c:v>
                </c:pt>
                <c:pt idx="160">
                  <c:v>5</c:v>
                </c:pt>
                <c:pt idx="161">
                  <c:v>6</c:v>
                </c:pt>
                <c:pt idx="162">
                  <c:v>6</c:v>
                </c:pt>
                <c:pt idx="163">
                  <c:v>3</c:v>
                </c:pt>
                <c:pt idx="164">
                  <c:v>4</c:v>
                </c:pt>
                <c:pt idx="165">
                  <c:v>1</c:v>
                </c:pt>
                <c:pt idx="166">
                  <c:v>6</c:v>
                </c:pt>
                <c:pt idx="167">
                  <c:v>1</c:v>
                </c:pt>
                <c:pt idx="168">
                  <c:v>2</c:v>
                </c:pt>
                <c:pt idx="169">
                  <c:v>4</c:v>
                </c:pt>
                <c:pt idx="170">
                  <c:v>5</c:v>
                </c:pt>
                <c:pt idx="171">
                  <c:v>2</c:v>
                </c:pt>
                <c:pt idx="172">
                  <c:v>1</c:v>
                </c:pt>
                <c:pt idx="173">
                  <c:v>4</c:v>
                </c:pt>
                <c:pt idx="174">
                  <c:v>4</c:v>
                </c:pt>
                <c:pt idx="175">
                  <c:v>3</c:v>
                </c:pt>
                <c:pt idx="176">
                  <c:v>3</c:v>
                </c:pt>
                <c:pt idx="177">
                  <c:v>1</c:v>
                </c:pt>
                <c:pt idx="178">
                  <c:v>3</c:v>
                </c:pt>
                <c:pt idx="179">
                  <c:v>1</c:v>
                </c:pt>
                <c:pt idx="180">
                  <c:v>6</c:v>
                </c:pt>
                <c:pt idx="181">
                  <c:v>4</c:v>
                </c:pt>
                <c:pt idx="182">
                  <c:v>3</c:v>
                </c:pt>
                <c:pt idx="183">
                  <c:v>4</c:v>
                </c:pt>
                <c:pt idx="184">
                  <c:v>2</c:v>
                </c:pt>
                <c:pt idx="185">
                  <c:v>3</c:v>
                </c:pt>
                <c:pt idx="186">
                  <c:v>3</c:v>
                </c:pt>
                <c:pt idx="187">
                  <c:v>5</c:v>
                </c:pt>
                <c:pt idx="188">
                  <c:v>4</c:v>
                </c:pt>
                <c:pt idx="189">
                  <c:v>3</c:v>
                </c:pt>
                <c:pt idx="190">
                  <c:v>7</c:v>
                </c:pt>
                <c:pt idx="191">
                  <c:v>4</c:v>
                </c:pt>
                <c:pt idx="192">
                  <c:v>4</c:v>
                </c:pt>
                <c:pt idx="193">
                  <c:v>2</c:v>
                </c:pt>
                <c:pt idx="194">
                  <c:v>5</c:v>
                </c:pt>
                <c:pt idx="195">
                  <c:v>4</c:v>
                </c:pt>
                <c:pt idx="196">
                  <c:v>3</c:v>
                </c:pt>
                <c:pt idx="197">
                  <c:v>2</c:v>
                </c:pt>
                <c:pt idx="198">
                  <c:v>1</c:v>
                </c:pt>
                <c:pt idx="199">
                  <c:v>1</c:v>
                </c:pt>
                <c:pt idx="200">
                  <c:v>1</c:v>
                </c:pt>
                <c:pt idx="201">
                  <c:v>0</c:v>
                </c:pt>
                <c:pt idx="202">
                  <c:v>3</c:v>
                </c:pt>
                <c:pt idx="203">
                  <c:v>3</c:v>
                </c:pt>
                <c:pt idx="204">
                  <c:v>3</c:v>
                </c:pt>
                <c:pt idx="205">
                  <c:v>2</c:v>
                </c:pt>
                <c:pt idx="206">
                  <c:v>2</c:v>
                </c:pt>
                <c:pt idx="207">
                  <c:v>1</c:v>
                </c:pt>
                <c:pt idx="208">
                  <c:v>4</c:v>
                </c:pt>
                <c:pt idx="209">
                  <c:v>0</c:v>
                </c:pt>
                <c:pt idx="210">
                  <c:v>0</c:v>
                </c:pt>
                <c:pt idx="211">
                  <c:v>1</c:v>
                </c:pt>
                <c:pt idx="212">
                  <c:v>1</c:v>
                </c:pt>
                <c:pt idx="213">
                  <c:v>3</c:v>
                </c:pt>
                <c:pt idx="214">
                  <c:v>3</c:v>
                </c:pt>
                <c:pt idx="215">
                  <c:v>5</c:v>
                </c:pt>
                <c:pt idx="216">
                  <c:v>3</c:v>
                </c:pt>
                <c:pt idx="217">
                  <c:v>0</c:v>
                </c:pt>
                <c:pt idx="218">
                  <c:v>1</c:v>
                </c:pt>
                <c:pt idx="219">
                  <c:v>1</c:v>
                </c:pt>
                <c:pt idx="220">
                  <c:v>3</c:v>
                </c:pt>
                <c:pt idx="221">
                  <c:v>0</c:v>
                </c:pt>
                <c:pt idx="222">
                  <c:v>4</c:v>
                </c:pt>
                <c:pt idx="223">
                  <c:v>0</c:v>
                </c:pt>
                <c:pt idx="224">
                  <c:v>3</c:v>
                </c:pt>
                <c:pt idx="225">
                  <c:v>1</c:v>
                </c:pt>
                <c:pt idx="226">
                  <c:v>2</c:v>
                </c:pt>
                <c:pt idx="227">
                  <c:v>3</c:v>
                </c:pt>
                <c:pt idx="228">
                  <c:v>2</c:v>
                </c:pt>
                <c:pt idx="229">
                  <c:v>1</c:v>
                </c:pt>
                <c:pt idx="230">
                  <c:v>2</c:v>
                </c:pt>
                <c:pt idx="231">
                  <c:v>1</c:v>
                </c:pt>
                <c:pt idx="232">
                  <c:v>2</c:v>
                </c:pt>
                <c:pt idx="233">
                  <c:v>4</c:v>
                </c:pt>
                <c:pt idx="234">
                  <c:v>5</c:v>
                </c:pt>
                <c:pt idx="235">
                  <c:v>0</c:v>
                </c:pt>
                <c:pt idx="236">
                  <c:v>2</c:v>
                </c:pt>
                <c:pt idx="237">
                  <c:v>0</c:v>
                </c:pt>
                <c:pt idx="238">
                  <c:v>3</c:v>
                </c:pt>
                <c:pt idx="239">
                  <c:v>2</c:v>
                </c:pt>
                <c:pt idx="240">
                  <c:v>0</c:v>
                </c:pt>
                <c:pt idx="241">
                  <c:v>1</c:v>
                </c:pt>
                <c:pt idx="242">
                  <c:v>3</c:v>
                </c:pt>
                <c:pt idx="243">
                  <c:v>5</c:v>
                </c:pt>
                <c:pt idx="244">
                  <c:v>1</c:v>
                </c:pt>
                <c:pt idx="245">
                  <c:v>2</c:v>
                </c:pt>
                <c:pt idx="246">
                  <c:v>0</c:v>
                </c:pt>
                <c:pt idx="247">
                  <c:v>1</c:v>
                </c:pt>
                <c:pt idx="248">
                  <c:v>3</c:v>
                </c:pt>
                <c:pt idx="249">
                  <c:v>5</c:v>
                </c:pt>
                <c:pt idx="250">
                  <c:v>7</c:v>
                </c:pt>
                <c:pt idx="251">
                  <c:v>2</c:v>
                </c:pt>
                <c:pt idx="252">
                  <c:v>1</c:v>
                </c:pt>
                <c:pt idx="253">
                  <c:v>5</c:v>
                </c:pt>
                <c:pt idx="254">
                  <c:v>5</c:v>
                </c:pt>
                <c:pt idx="255">
                  <c:v>6</c:v>
                </c:pt>
                <c:pt idx="256">
                  <c:v>7</c:v>
                </c:pt>
                <c:pt idx="257">
                  <c:v>3</c:v>
                </c:pt>
                <c:pt idx="258">
                  <c:v>7</c:v>
                </c:pt>
                <c:pt idx="259">
                  <c:v>8</c:v>
                </c:pt>
                <c:pt idx="260">
                  <c:v>1</c:v>
                </c:pt>
                <c:pt idx="261">
                  <c:v>4</c:v>
                </c:pt>
                <c:pt idx="262">
                  <c:v>5</c:v>
                </c:pt>
                <c:pt idx="263">
                  <c:v>6</c:v>
                </c:pt>
                <c:pt idx="264">
                  <c:v>5</c:v>
                </c:pt>
                <c:pt idx="265">
                  <c:v>4</c:v>
                </c:pt>
                <c:pt idx="266">
                  <c:v>4</c:v>
                </c:pt>
                <c:pt idx="267">
                  <c:v>13</c:v>
                </c:pt>
                <c:pt idx="268">
                  <c:v>10</c:v>
                </c:pt>
                <c:pt idx="269">
                  <c:v>9</c:v>
                </c:pt>
                <c:pt idx="270">
                  <c:v>11</c:v>
                </c:pt>
                <c:pt idx="271">
                  <c:v>11</c:v>
                </c:pt>
                <c:pt idx="272">
                  <c:v>11</c:v>
                </c:pt>
                <c:pt idx="273">
                  <c:v>8</c:v>
                </c:pt>
                <c:pt idx="274">
                  <c:v>10</c:v>
                </c:pt>
                <c:pt idx="275">
                  <c:v>13</c:v>
                </c:pt>
                <c:pt idx="276">
                  <c:v>16</c:v>
                </c:pt>
                <c:pt idx="277">
                  <c:v>20</c:v>
                </c:pt>
                <c:pt idx="278">
                  <c:v>11</c:v>
                </c:pt>
                <c:pt idx="279">
                  <c:v>15</c:v>
                </c:pt>
                <c:pt idx="280">
                  <c:v>20</c:v>
                </c:pt>
                <c:pt idx="281">
                  <c:v>20</c:v>
                </c:pt>
                <c:pt idx="282">
                  <c:v>27</c:v>
                </c:pt>
                <c:pt idx="283">
                  <c:v>16</c:v>
                </c:pt>
                <c:pt idx="284">
                  <c:v>26</c:v>
                </c:pt>
                <c:pt idx="285">
                  <c:v>22</c:v>
                </c:pt>
                <c:pt idx="286">
                  <c:v>17</c:v>
                </c:pt>
                <c:pt idx="287">
                  <c:v>16</c:v>
                </c:pt>
                <c:pt idx="288">
                  <c:v>31</c:v>
                </c:pt>
                <c:pt idx="289">
                  <c:v>19</c:v>
                </c:pt>
                <c:pt idx="290">
                  <c:v>23</c:v>
                </c:pt>
                <c:pt idx="291">
                  <c:v>22</c:v>
                </c:pt>
                <c:pt idx="292">
                  <c:v>22</c:v>
                </c:pt>
                <c:pt idx="293">
                  <c:v>22</c:v>
                </c:pt>
                <c:pt idx="294">
                  <c:v>20</c:v>
                </c:pt>
                <c:pt idx="295">
                  <c:v>25</c:v>
                </c:pt>
                <c:pt idx="296">
                  <c:v>22</c:v>
                </c:pt>
                <c:pt idx="297">
                  <c:v>29</c:v>
                </c:pt>
                <c:pt idx="298">
                  <c:v>19</c:v>
                </c:pt>
                <c:pt idx="299">
                  <c:v>27</c:v>
                </c:pt>
                <c:pt idx="300">
                  <c:v>19</c:v>
                </c:pt>
                <c:pt idx="301">
                  <c:v>20</c:v>
                </c:pt>
                <c:pt idx="302">
                  <c:v>27</c:v>
                </c:pt>
                <c:pt idx="303">
                  <c:v>27</c:v>
                </c:pt>
                <c:pt idx="304">
                  <c:v>23</c:v>
                </c:pt>
                <c:pt idx="305">
                  <c:v>28</c:v>
                </c:pt>
                <c:pt idx="306">
                  <c:v>22</c:v>
                </c:pt>
                <c:pt idx="307">
                  <c:v>16</c:v>
                </c:pt>
                <c:pt idx="308">
                  <c:v>19</c:v>
                </c:pt>
                <c:pt idx="309">
                  <c:v>8</c:v>
                </c:pt>
                <c:pt idx="310">
                  <c:v>16</c:v>
                </c:pt>
                <c:pt idx="311">
                  <c:v>18</c:v>
                </c:pt>
                <c:pt idx="312">
                  <c:v>29</c:v>
                </c:pt>
                <c:pt idx="313">
                  <c:v>27</c:v>
                </c:pt>
                <c:pt idx="314">
                  <c:v>17</c:v>
                </c:pt>
                <c:pt idx="315">
                  <c:v>9</c:v>
                </c:pt>
                <c:pt idx="316">
                  <c:v>15</c:v>
                </c:pt>
                <c:pt idx="317">
                  <c:v>17</c:v>
                </c:pt>
                <c:pt idx="318">
                  <c:v>14</c:v>
                </c:pt>
                <c:pt idx="319">
                  <c:v>8</c:v>
                </c:pt>
                <c:pt idx="320">
                  <c:v>12</c:v>
                </c:pt>
                <c:pt idx="321">
                  <c:v>14</c:v>
                </c:pt>
                <c:pt idx="322">
                  <c:v>7</c:v>
                </c:pt>
                <c:pt idx="323">
                  <c:v>10</c:v>
                </c:pt>
                <c:pt idx="324">
                  <c:v>10</c:v>
                </c:pt>
                <c:pt idx="325">
                  <c:v>6</c:v>
                </c:pt>
                <c:pt idx="326">
                  <c:v>8</c:v>
                </c:pt>
                <c:pt idx="327">
                  <c:v>10</c:v>
                </c:pt>
                <c:pt idx="328">
                  <c:v>7</c:v>
                </c:pt>
                <c:pt idx="329">
                  <c:v>9</c:v>
                </c:pt>
                <c:pt idx="330">
                  <c:v>10</c:v>
                </c:pt>
                <c:pt idx="331">
                  <c:v>13</c:v>
                </c:pt>
                <c:pt idx="332">
                  <c:v>6</c:v>
                </c:pt>
                <c:pt idx="333">
                  <c:v>7</c:v>
                </c:pt>
                <c:pt idx="334">
                  <c:v>6</c:v>
                </c:pt>
                <c:pt idx="335">
                  <c:v>3</c:v>
                </c:pt>
                <c:pt idx="336">
                  <c:v>9</c:v>
                </c:pt>
                <c:pt idx="337">
                  <c:v>1</c:v>
                </c:pt>
                <c:pt idx="338">
                  <c:v>5</c:v>
                </c:pt>
                <c:pt idx="339">
                  <c:v>11</c:v>
                </c:pt>
                <c:pt idx="340">
                  <c:v>1</c:v>
                </c:pt>
                <c:pt idx="341">
                  <c:v>2</c:v>
                </c:pt>
                <c:pt idx="342">
                  <c:v>7</c:v>
                </c:pt>
                <c:pt idx="343">
                  <c:v>6</c:v>
                </c:pt>
                <c:pt idx="344">
                  <c:v>6</c:v>
                </c:pt>
                <c:pt idx="345">
                  <c:v>3</c:v>
                </c:pt>
                <c:pt idx="346">
                  <c:v>7</c:v>
                </c:pt>
                <c:pt idx="347">
                  <c:v>7</c:v>
                </c:pt>
                <c:pt idx="348">
                  <c:v>5</c:v>
                </c:pt>
                <c:pt idx="349">
                  <c:v>4</c:v>
                </c:pt>
                <c:pt idx="350">
                  <c:v>5</c:v>
                </c:pt>
                <c:pt idx="351">
                  <c:v>10</c:v>
                </c:pt>
                <c:pt idx="352">
                  <c:v>7</c:v>
                </c:pt>
                <c:pt idx="353">
                  <c:v>5</c:v>
                </c:pt>
                <c:pt idx="354">
                  <c:v>7</c:v>
                </c:pt>
                <c:pt idx="355">
                  <c:v>4</c:v>
                </c:pt>
                <c:pt idx="356">
                  <c:v>3</c:v>
                </c:pt>
                <c:pt idx="357">
                  <c:v>7</c:v>
                </c:pt>
                <c:pt idx="358">
                  <c:v>6</c:v>
                </c:pt>
                <c:pt idx="359">
                  <c:v>8</c:v>
                </c:pt>
                <c:pt idx="360">
                  <c:v>5</c:v>
                </c:pt>
                <c:pt idx="361">
                  <c:v>7</c:v>
                </c:pt>
                <c:pt idx="362">
                  <c:v>8</c:v>
                </c:pt>
                <c:pt idx="363">
                  <c:v>5</c:v>
                </c:pt>
                <c:pt idx="364">
                  <c:v>4</c:v>
                </c:pt>
                <c:pt idx="365">
                  <c:v>8</c:v>
                </c:pt>
                <c:pt idx="366">
                  <c:v>5</c:v>
                </c:pt>
                <c:pt idx="367">
                  <c:v>7</c:v>
                </c:pt>
                <c:pt idx="368">
                  <c:v>3</c:v>
                </c:pt>
                <c:pt idx="369">
                  <c:v>5</c:v>
                </c:pt>
                <c:pt idx="370">
                  <c:v>2</c:v>
                </c:pt>
                <c:pt idx="371">
                  <c:v>8</c:v>
                </c:pt>
                <c:pt idx="372">
                  <c:v>6</c:v>
                </c:pt>
                <c:pt idx="373">
                  <c:v>5</c:v>
                </c:pt>
                <c:pt idx="374">
                  <c:v>7</c:v>
                </c:pt>
                <c:pt idx="375">
                  <c:v>6</c:v>
                </c:pt>
                <c:pt idx="376">
                  <c:v>3</c:v>
                </c:pt>
                <c:pt idx="377">
                  <c:v>6</c:v>
                </c:pt>
                <c:pt idx="378">
                  <c:v>8</c:v>
                </c:pt>
                <c:pt idx="379">
                  <c:v>5</c:v>
                </c:pt>
                <c:pt idx="380">
                  <c:v>1</c:v>
                </c:pt>
                <c:pt idx="381">
                  <c:v>3</c:v>
                </c:pt>
                <c:pt idx="382">
                  <c:v>4</c:v>
                </c:pt>
                <c:pt idx="383">
                  <c:v>3</c:v>
                </c:pt>
                <c:pt idx="384">
                  <c:v>1</c:v>
                </c:pt>
                <c:pt idx="385">
                  <c:v>5</c:v>
                </c:pt>
                <c:pt idx="386">
                  <c:v>6</c:v>
                </c:pt>
                <c:pt idx="387">
                  <c:v>5</c:v>
                </c:pt>
                <c:pt idx="388">
                  <c:v>4</c:v>
                </c:pt>
                <c:pt idx="389">
                  <c:v>4</c:v>
                </c:pt>
                <c:pt idx="390">
                  <c:v>3</c:v>
                </c:pt>
                <c:pt idx="391">
                  <c:v>7</c:v>
                </c:pt>
                <c:pt idx="392">
                  <c:v>2</c:v>
                </c:pt>
                <c:pt idx="393">
                  <c:v>8</c:v>
                </c:pt>
                <c:pt idx="394">
                  <c:v>4</c:v>
                </c:pt>
                <c:pt idx="395">
                  <c:v>8</c:v>
                </c:pt>
                <c:pt idx="396">
                  <c:v>6</c:v>
                </c:pt>
                <c:pt idx="397">
                  <c:v>5</c:v>
                </c:pt>
                <c:pt idx="398">
                  <c:v>1</c:v>
                </c:pt>
                <c:pt idx="399">
                  <c:v>6</c:v>
                </c:pt>
                <c:pt idx="400">
                  <c:v>6</c:v>
                </c:pt>
                <c:pt idx="401">
                  <c:v>6</c:v>
                </c:pt>
                <c:pt idx="402">
                  <c:v>6</c:v>
                </c:pt>
                <c:pt idx="403">
                  <c:v>7</c:v>
                </c:pt>
                <c:pt idx="404">
                  <c:v>5</c:v>
                </c:pt>
                <c:pt idx="405">
                  <c:v>6</c:v>
                </c:pt>
                <c:pt idx="406">
                  <c:v>3</c:v>
                </c:pt>
                <c:pt idx="407">
                  <c:v>9</c:v>
                </c:pt>
                <c:pt idx="408">
                  <c:v>9</c:v>
                </c:pt>
                <c:pt idx="409">
                  <c:v>4</c:v>
                </c:pt>
                <c:pt idx="410">
                  <c:v>4</c:v>
                </c:pt>
                <c:pt idx="411">
                  <c:v>3</c:v>
                </c:pt>
                <c:pt idx="412">
                  <c:v>4</c:v>
                </c:pt>
                <c:pt idx="413">
                  <c:v>4</c:v>
                </c:pt>
                <c:pt idx="414">
                  <c:v>7</c:v>
                </c:pt>
                <c:pt idx="415">
                  <c:v>5</c:v>
                </c:pt>
                <c:pt idx="416">
                  <c:v>4</c:v>
                </c:pt>
                <c:pt idx="417">
                  <c:v>9</c:v>
                </c:pt>
                <c:pt idx="418">
                  <c:v>6</c:v>
                </c:pt>
                <c:pt idx="419">
                  <c:v>5</c:v>
                </c:pt>
                <c:pt idx="420">
                  <c:v>15</c:v>
                </c:pt>
                <c:pt idx="421">
                  <c:v>11</c:v>
                </c:pt>
                <c:pt idx="422">
                  <c:v>6</c:v>
                </c:pt>
                <c:pt idx="423">
                  <c:v>1</c:v>
                </c:pt>
                <c:pt idx="424">
                  <c:v>6</c:v>
                </c:pt>
                <c:pt idx="425">
                  <c:v>7</c:v>
                </c:pt>
                <c:pt idx="426">
                  <c:v>8</c:v>
                </c:pt>
                <c:pt idx="427">
                  <c:v>10</c:v>
                </c:pt>
                <c:pt idx="428">
                  <c:v>12</c:v>
                </c:pt>
                <c:pt idx="429">
                  <c:v>6</c:v>
                </c:pt>
                <c:pt idx="430">
                  <c:v>18</c:v>
                </c:pt>
                <c:pt idx="431">
                  <c:v>9</c:v>
                </c:pt>
                <c:pt idx="432">
                  <c:v>10</c:v>
                </c:pt>
                <c:pt idx="433">
                  <c:v>5</c:v>
                </c:pt>
                <c:pt idx="434">
                  <c:v>8</c:v>
                </c:pt>
                <c:pt idx="435">
                  <c:v>13</c:v>
                </c:pt>
                <c:pt idx="436">
                  <c:v>19</c:v>
                </c:pt>
                <c:pt idx="437">
                  <c:v>4</c:v>
                </c:pt>
                <c:pt idx="438">
                  <c:v>20</c:v>
                </c:pt>
                <c:pt idx="439">
                  <c:v>12</c:v>
                </c:pt>
                <c:pt idx="440">
                  <c:v>2</c:v>
                </c:pt>
                <c:pt idx="441">
                  <c:v>8</c:v>
                </c:pt>
                <c:pt idx="442">
                  <c:v>20</c:v>
                </c:pt>
                <c:pt idx="443">
                  <c:v>19</c:v>
                </c:pt>
                <c:pt idx="444">
                  <c:v>15</c:v>
                </c:pt>
                <c:pt idx="445">
                  <c:v>14</c:v>
                </c:pt>
                <c:pt idx="446">
                  <c:v>11</c:v>
                </c:pt>
                <c:pt idx="447">
                  <c:v>11</c:v>
                </c:pt>
                <c:pt idx="448">
                  <c:v>16</c:v>
                </c:pt>
                <c:pt idx="449">
                  <c:v>22</c:v>
                </c:pt>
                <c:pt idx="450">
                  <c:v>24</c:v>
                </c:pt>
                <c:pt idx="451">
                  <c:v>14</c:v>
                </c:pt>
                <c:pt idx="452">
                  <c:v>15</c:v>
                </c:pt>
                <c:pt idx="453">
                  <c:v>12</c:v>
                </c:pt>
                <c:pt idx="454">
                  <c:v>9</c:v>
                </c:pt>
                <c:pt idx="455">
                  <c:v>11</c:v>
                </c:pt>
                <c:pt idx="456">
                  <c:v>24</c:v>
                </c:pt>
                <c:pt idx="457">
                  <c:v>15</c:v>
                </c:pt>
                <c:pt idx="458">
                  <c:v>14</c:v>
                </c:pt>
                <c:pt idx="459">
                  <c:v>19</c:v>
                </c:pt>
                <c:pt idx="460">
                  <c:v>19</c:v>
                </c:pt>
                <c:pt idx="461">
                  <c:v>15</c:v>
                </c:pt>
                <c:pt idx="462">
                  <c:v>10</c:v>
                </c:pt>
                <c:pt idx="463">
                  <c:v>17</c:v>
                </c:pt>
                <c:pt idx="464">
                  <c:v>14</c:v>
                </c:pt>
                <c:pt idx="465">
                  <c:v>6</c:v>
                </c:pt>
                <c:pt idx="466">
                  <c:v>13</c:v>
                </c:pt>
                <c:pt idx="467">
                  <c:v>5</c:v>
                </c:pt>
                <c:pt idx="468">
                  <c:v>9</c:v>
                </c:pt>
                <c:pt idx="469">
                  <c:v>6</c:v>
                </c:pt>
                <c:pt idx="470">
                  <c:v>18</c:v>
                </c:pt>
                <c:pt idx="471">
                  <c:v>8</c:v>
                </c:pt>
                <c:pt idx="472">
                  <c:v>10</c:v>
                </c:pt>
                <c:pt idx="473">
                  <c:v>13</c:v>
                </c:pt>
                <c:pt idx="474">
                  <c:v>13</c:v>
                </c:pt>
                <c:pt idx="475">
                  <c:v>8</c:v>
                </c:pt>
                <c:pt idx="476">
                  <c:v>9</c:v>
                </c:pt>
                <c:pt idx="477">
                  <c:v>12</c:v>
                </c:pt>
                <c:pt idx="478">
                  <c:v>5</c:v>
                </c:pt>
                <c:pt idx="479">
                  <c:v>7</c:v>
                </c:pt>
                <c:pt idx="480">
                  <c:v>10</c:v>
                </c:pt>
                <c:pt idx="481">
                  <c:v>6</c:v>
                </c:pt>
                <c:pt idx="482">
                  <c:v>3</c:v>
                </c:pt>
                <c:pt idx="483">
                  <c:v>4</c:v>
                </c:pt>
                <c:pt idx="484">
                  <c:v>9</c:v>
                </c:pt>
                <c:pt idx="485">
                  <c:v>3</c:v>
                </c:pt>
                <c:pt idx="486">
                  <c:v>5</c:v>
                </c:pt>
                <c:pt idx="487">
                  <c:v>8</c:v>
                </c:pt>
                <c:pt idx="488">
                  <c:v>4</c:v>
                </c:pt>
                <c:pt idx="489">
                  <c:v>2</c:v>
                </c:pt>
                <c:pt idx="490">
                  <c:v>3</c:v>
                </c:pt>
                <c:pt idx="491">
                  <c:v>8</c:v>
                </c:pt>
                <c:pt idx="492">
                  <c:v>6</c:v>
                </c:pt>
                <c:pt idx="493">
                  <c:v>4</c:v>
                </c:pt>
                <c:pt idx="494">
                  <c:v>2</c:v>
                </c:pt>
                <c:pt idx="495">
                  <c:v>2</c:v>
                </c:pt>
                <c:pt idx="496">
                  <c:v>0</c:v>
                </c:pt>
                <c:pt idx="497">
                  <c:v>3</c:v>
                </c:pt>
                <c:pt idx="498">
                  <c:v>2</c:v>
                </c:pt>
                <c:pt idx="499">
                  <c:v>2</c:v>
                </c:pt>
                <c:pt idx="500">
                  <c:v>2</c:v>
                </c:pt>
                <c:pt idx="501">
                  <c:v>3</c:v>
                </c:pt>
                <c:pt idx="502">
                  <c:v>4</c:v>
                </c:pt>
                <c:pt idx="503">
                  <c:v>2</c:v>
                </c:pt>
                <c:pt idx="504">
                  <c:v>3</c:v>
                </c:pt>
                <c:pt idx="505">
                  <c:v>2</c:v>
                </c:pt>
                <c:pt idx="506">
                  <c:v>6</c:v>
                </c:pt>
                <c:pt idx="507">
                  <c:v>2</c:v>
                </c:pt>
                <c:pt idx="508">
                  <c:v>1</c:v>
                </c:pt>
                <c:pt idx="509">
                  <c:v>1</c:v>
                </c:pt>
                <c:pt idx="510">
                  <c:v>0</c:v>
                </c:pt>
                <c:pt idx="511">
                  <c:v>3</c:v>
                </c:pt>
                <c:pt idx="512">
                  <c:v>4</c:v>
                </c:pt>
                <c:pt idx="513">
                  <c:v>4</c:v>
                </c:pt>
                <c:pt idx="514">
                  <c:v>1</c:v>
                </c:pt>
                <c:pt idx="515">
                  <c:v>0</c:v>
                </c:pt>
                <c:pt idx="516">
                  <c:v>2</c:v>
                </c:pt>
                <c:pt idx="517">
                  <c:v>0</c:v>
                </c:pt>
                <c:pt idx="518">
                  <c:v>1</c:v>
                </c:pt>
                <c:pt idx="519">
                  <c:v>1</c:v>
                </c:pt>
                <c:pt idx="520">
                  <c:v>2</c:v>
                </c:pt>
                <c:pt idx="521">
                  <c:v>2</c:v>
                </c:pt>
                <c:pt idx="522">
                  <c:v>5</c:v>
                </c:pt>
                <c:pt idx="523">
                  <c:v>3</c:v>
                </c:pt>
                <c:pt idx="524">
                  <c:v>2</c:v>
                </c:pt>
                <c:pt idx="525">
                  <c:v>0</c:v>
                </c:pt>
                <c:pt idx="526">
                  <c:v>1</c:v>
                </c:pt>
                <c:pt idx="527">
                  <c:v>2</c:v>
                </c:pt>
                <c:pt idx="528">
                  <c:v>1</c:v>
                </c:pt>
                <c:pt idx="529">
                  <c:v>2</c:v>
                </c:pt>
                <c:pt idx="530">
                  <c:v>1</c:v>
                </c:pt>
                <c:pt idx="531">
                  <c:v>0</c:v>
                </c:pt>
                <c:pt idx="532">
                  <c:v>1</c:v>
                </c:pt>
                <c:pt idx="533">
                  <c:v>4</c:v>
                </c:pt>
                <c:pt idx="534">
                  <c:v>0</c:v>
                </c:pt>
                <c:pt idx="535">
                  <c:v>3</c:v>
                </c:pt>
                <c:pt idx="536">
                  <c:v>8</c:v>
                </c:pt>
                <c:pt idx="537">
                  <c:v>0</c:v>
                </c:pt>
                <c:pt idx="538">
                  <c:v>2</c:v>
                </c:pt>
                <c:pt idx="539">
                  <c:v>4</c:v>
                </c:pt>
                <c:pt idx="540">
                  <c:v>4</c:v>
                </c:pt>
                <c:pt idx="541">
                  <c:v>2</c:v>
                </c:pt>
                <c:pt idx="542">
                  <c:v>2</c:v>
                </c:pt>
                <c:pt idx="543">
                  <c:v>3</c:v>
                </c:pt>
                <c:pt idx="544">
                  <c:v>1</c:v>
                </c:pt>
                <c:pt idx="545">
                  <c:v>2</c:v>
                </c:pt>
                <c:pt idx="546">
                  <c:v>3</c:v>
                </c:pt>
                <c:pt idx="547">
                  <c:v>4</c:v>
                </c:pt>
                <c:pt idx="548">
                  <c:v>2</c:v>
                </c:pt>
                <c:pt idx="549">
                  <c:v>3</c:v>
                </c:pt>
                <c:pt idx="550">
                  <c:v>3</c:v>
                </c:pt>
                <c:pt idx="551">
                  <c:v>0</c:v>
                </c:pt>
                <c:pt idx="552">
                  <c:v>4</c:v>
                </c:pt>
                <c:pt idx="553">
                  <c:v>2</c:v>
                </c:pt>
                <c:pt idx="554">
                  <c:v>2</c:v>
                </c:pt>
                <c:pt idx="555">
                  <c:v>3</c:v>
                </c:pt>
                <c:pt idx="556">
                  <c:v>0</c:v>
                </c:pt>
                <c:pt idx="557">
                  <c:v>4</c:v>
                </c:pt>
                <c:pt idx="558">
                  <c:v>2</c:v>
                </c:pt>
                <c:pt idx="559">
                  <c:v>0</c:v>
                </c:pt>
                <c:pt idx="560">
                  <c:v>1</c:v>
                </c:pt>
                <c:pt idx="561">
                  <c:v>7</c:v>
                </c:pt>
                <c:pt idx="562">
                  <c:v>2</c:v>
                </c:pt>
                <c:pt idx="563">
                  <c:v>6</c:v>
                </c:pt>
                <c:pt idx="564">
                  <c:v>4</c:v>
                </c:pt>
                <c:pt idx="565">
                  <c:v>2</c:v>
                </c:pt>
                <c:pt idx="566">
                  <c:v>4</c:v>
                </c:pt>
                <c:pt idx="567">
                  <c:v>3</c:v>
                </c:pt>
                <c:pt idx="568">
                  <c:v>5</c:v>
                </c:pt>
                <c:pt idx="569">
                  <c:v>5</c:v>
                </c:pt>
                <c:pt idx="570">
                  <c:v>7</c:v>
                </c:pt>
                <c:pt idx="571">
                  <c:v>7</c:v>
                </c:pt>
                <c:pt idx="572">
                  <c:v>6</c:v>
                </c:pt>
                <c:pt idx="573">
                  <c:v>5</c:v>
                </c:pt>
                <c:pt idx="574">
                  <c:v>3</c:v>
                </c:pt>
                <c:pt idx="575">
                  <c:v>4</c:v>
                </c:pt>
                <c:pt idx="576">
                  <c:v>3</c:v>
                </c:pt>
                <c:pt idx="577">
                  <c:v>8</c:v>
                </c:pt>
                <c:pt idx="578">
                  <c:v>6</c:v>
                </c:pt>
                <c:pt idx="579">
                  <c:v>3</c:v>
                </c:pt>
                <c:pt idx="580">
                  <c:v>2</c:v>
                </c:pt>
                <c:pt idx="581">
                  <c:v>4</c:v>
                </c:pt>
                <c:pt idx="582">
                  <c:v>6</c:v>
                </c:pt>
                <c:pt idx="583">
                  <c:v>6</c:v>
                </c:pt>
                <c:pt idx="584">
                  <c:v>9</c:v>
                </c:pt>
                <c:pt idx="585">
                  <c:v>6</c:v>
                </c:pt>
                <c:pt idx="586">
                  <c:v>6</c:v>
                </c:pt>
                <c:pt idx="587">
                  <c:v>4</c:v>
                </c:pt>
                <c:pt idx="588">
                  <c:v>3</c:v>
                </c:pt>
                <c:pt idx="589">
                  <c:v>10</c:v>
                </c:pt>
                <c:pt idx="590">
                  <c:v>3</c:v>
                </c:pt>
                <c:pt idx="591">
                  <c:v>7</c:v>
                </c:pt>
                <c:pt idx="592">
                  <c:v>5</c:v>
                </c:pt>
                <c:pt idx="593">
                  <c:v>3</c:v>
                </c:pt>
                <c:pt idx="594">
                  <c:v>4</c:v>
                </c:pt>
                <c:pt idx="595">
                  <c:v>6</c:v>
                </c:pt>
                <c:pt idx="596">
                  <c:v>6</c:v>
                </c:pt>
                <c:pt idx="597">
                  <c:v>10</c:v>
                </c:pt>
                <c:pt idx="598">
                  <c:v>10</c:v>
                </c:pt>
                <c:pt idx="599">
                  <c:v>6</c:v>
                </c:pt>
                <c:pt idx="600">
                  <c:v>8</c:v>
                </c:pt>
                <c:pt idx="601">
                  <c:v>6</c:v>
                </c:pt>
                <c:pt idx="602">
                  <c:v>8</c:v>
                </c:pt>
                <c:pt idx="603">
                  <c:v>7</c:v>
                </c:pt>
                <c:pt idx="604">
                  <c:v>6</c:v>
                </c:pt>
                <c:pt idx="605">
                  <c:v>11</c:v>
                </c:pt>
                <c:pt idx="606">
                  <c:v>14</c:v>
                </c:pt>
                <c:pt idx="607">
                  <c:v>9</c:v>
                </c:pt>
                <c:pt idx="608">
                  <c:v>9</c:v>
                </c:pt>
                <c:pt idx="609">
                  <c:v>8</c:v>
                </c:pt>
                <c:pt idx="610">
                  <c:v>9</c:v>
                </c:pt>
                <c:pt idx="611">
                  <c:v>8</c:v>
                </c:pt>
                <c:pt idx="612">
                  <c:v>7</c:v>
                </c:pt>
                <c:pt idx="613">
                  <c:v>8</c:v>
                </c:pt>
                <c:pt idx="614">
                  <c:v>8</c:v>
                </c:pt>
                <c:pt idx="615">
                  <c:v>11</c:v>
                </c:pt>
                <c:pt idx="616">
                  <c:v>2</c:v>
                </c:pt>
                <c:pt idx="617">
                  <c:v>9</c:v>
                </c:pt>
                <c:pt idx="618">
                  <c:v>11</c:v>
                </c:pt>
                <c:pt idx="619">
                  <c:v>6</c:v>
                </c:pt>
                <c:pt idx="620">
                  <c:v>8</c:v>
                </c:pt>
                <c:pt idx="621">
                  <c:v>6</c:v>
                </c:pt>
                <c:pt idx="622">
                  <c:v>5</c:v>
                </c:pt>
                <c:pt idx="623">
                  <c:v>4</c:v>
                </c:pt>
                <c:pt idx="624">
                  <c:v>5</c:v>
                </c:pt>
                <c:pt idx="625">
                  <c:v>10</c:v>
                </c:pt>
                <c:pt idx="626">
                  <c:v>8</c:v>
                </c:pt>
                <c:pt idx="627">
                  <c:v>6</c:v>
                </c:pt>
                <c:pt idx="628">
                  <c:v>4</c:v>
                </c:pt>
                <c:pt idx="629">
                  <c:v>8</c:v>
                </c:pt>
                <c:pt idx="630">
                  <c:v>4</c:v>
                </c:pt>
                <c:pt idx="631">
                  <c:v>11</c:v>
                </c:pt>
                <c:pt idx="632">
                  <c:v>4</c:v>
                </c:pt>
                <c:pt idx="633">
                  <c:v>8</c:v>
                </c:pt>
                <c:pt idx="634">
                  <c:v>7</c:v>
                </c:pt>
                <c:pt idx="635">
                  <c:v>2</c:v>
                </c:pt>
                <c:pt idx="636">
                  <c:v>4</c:v>
                </c:pt>
                <c:pt idx="637">
                  <c:v>13</c:v>
                </c:pt>
                <c:pt idx="638">
                  <c:v>8</c:v>
                </c:pt>
                <c:pt idx="639">
                  <c:v>3</c:v>
                </c:pt>
                <c:pt idx="640">
                  <c:v>10</c:v>
                </c:pt>
                <c:pt idx="641">
                  <c:v>5</c:v>
                </c:pt>
                <c:pt idx="642">
                  <c:v>8</c:v>
                </c:pt>
                <c:pt idx="643">
                  <c:v>2</c:v>
                </c:pt>
                <c:pt idx="644">
                  <c:v>8</c:v>
                </c:pt>
                <c:pt idx="645">
                  <c:v>7</c:v>
                </c:pt>
                <c:pt idx="646">
                  <c:v>9</c:v>
                </c:pt>
                <c:pt idx="647">
                  <c:v>7</c:v>
                </c:pt>
                <c:pt idx="648">
                  <c:v>4</c:v>
                </c:pt>
                <c:pt idx="649">
                  <c:v>5</c:v>
                </c:pt>
                <c:pt idx="650">
                  <c:v>5</c:v>
                </c:pt>
                <c:pt idx="651">
                  <c:v>4</c:v>
                </c:pt>
                <c:pt idx="652">
                  <c:v>5</c:v>
                </c:pt>
                <c:pt idx="653">
                  <c:v>7</c:v>
                </c:pt>
                <c:pt idx="654">
                  <c:v>9</c:v>
                </c:pt>
                <c:pt idx="655">
                  <c:v>7</c:v>
                </c:pt>
                <c:pt idx="656">
                  <c:v>4</c:v>
                </c:pt>
                <c:pt idx="657">
                  <c:v>5</c:v>
                </c:pt>
                <c:pt idx="658">
                  <c:v>12</c:v>
                </c:pt>
                <c:pt idx="659">
                  <c:v>4</c:v>
                </c:pt>
                <c:pt idx="660">
                  <c:v>5</c:v>
                </c:pt>
                <c:pt idx="661">
                  <c:v>4</c:v>
                </c:pt>
                <c:pt idx="662">
                  <c:v>6</c:v>
                </c:pt>
                <c:pt idx="663">
                  <c:v>4</c:v>
                </c:pt>
                <c:pt idx="664">
                  <c:v>3</c:v>
                </c:pt>
                <c:pt idx="665">
                  <c:v>1</c:v>
                </c:pt>
                <c:pt idx="666">
                  <c:v>2</c:v>
                </c:pt>
                <c:pt idx="667">
                  <c:v>7</c:v>
                </c:pt>
                <c:pt idx="668">
                  <c:v>6</c:v>
                </c:pt>
                <c:pt idx="669">
                  <c:v>6</c:v>
                </c:pt>
                <c:pt idx="670">
                  <c:v>1</c:v>
                </c:pt>
                <c:pt idx="671">
                  <c:v>7</c:v>
                </c:pt>
                <c:pt idx="672">
                  <c:v>3</c:v>
                </c:pt>
                <c:pt idx="673">
                  <c:v>5</c:v>
                </c:pt>
                <c:pt idx="674">
                  <c:v>2</c:v>
                </c:pt>
                <c:pt idx="675">
                  <c:v>5</c:v>
                </c:pt>
                <c:pt idx="676">
                  <c:v>3</c:v>
                </c:pt>
                <c:pt idx="677">
                  <c:v>4</c:v>
                </c:pt>
                <c:pt idx="678">
                  <c:v>3</c:v>
                </c:pt>
                <c:pt idx="679">
                  <c:v>3</c:v>
                </c:pt>
                <c:pt idx="680">
                  <c:v>3</c:v>
                </c:pt>
                <c:pt idx="681">
                  <c:v>2</c:v>
                </c:pt>
                <c:pt idx="682">
                  <c:v>3</c:v>
                </c:pt>
                <c:pt idx="683">
                  <c:v>2</c:v>
                </c:pt>
                <c:pt idx="684">
                  <c:v>2</c:v>
                </c:pt>
                <c:pt idx="685">
                  <c:v>5</c:v>
                </c:pt>
                <c:pt idx="686">
                  <c:v>1</c:v>
                </c:pt>
                <c:pt idx="687">
                  <c:v>3</c:v>
                </c:pt>
                <c:pt idx="688">
                  <c:v>4</c:v>
                </c:pt>
                <c:pt idx="689">
                  <c:v>5</c:v>
                </c:pt>
                <c:pt idx="690">
                  <c:v>4</c:v>
                </c:pt>
                <c:pt idx="691">
                  <c:v>9</c:v>
                </c:pt>
                <c:pt idx="692">
                  <c:v>4</c:v>
                </c:pt>
                <c:pt idx="693">
                  <c:v>4</c:v>
                </c:pt>
                <c:pt idx="694">
                  <c:v>6</c:v>
                </c:pt>
                <c:pt idx="695">
                  <c:v>3</c:v>
                </c:pt>
                <c:pt idx="696">
                  <c:v>6</c:v>
                </c:pt>
                <c:pt idx="697">
                  <c:v>7</c:v>
                </c:pt>
                <c:pt idx="698">
                  <c:v>4</c:v>
                </c:pt>
                <c:pt idx="699">
                  <c:v>1</c:v>
                </c:pt>
                <c:pt idx="700">
                  <c:v>4</c:v>
                </c:pt>
                <c:pt idx="701">
                  <c:v>6</c:v>
                </c:pt>
                <c:pt idx="702">
                  <c:v>4</c:v>
                </c:pt>
                <c:pt idx="703">
                  <c:v>7</c:v>
                </c:pt>
                <c:pt idx="704">
                  <c:v>1</c:v>
                </c:pt>
                <c:pt idx="705">
                  <c:v>4</c:v>
                </c:pt>
                <c:pt idx="706">
                  <c:v>4</c:v>
                </c:pt>
                <c:pt idx="707">
                  <c:v>6</c:v>
                </c:pt>
                <c:pt idx="708">
                  <c:v>9</c:v>
                </c:pt>
                <c:pt idx="709">
                  <c:v>8</c:v>
                </c:pt>
                <c:pt idx="710">
                  <c:v>5</c:v>
                </c:pt>
                <c:pt idx="711">
                  <c:v>6</c:v>
                </c:pt>
                <c:pt idx="712">
                  <c:v>9</c:v>
                </c:pt>
                <c:pt idx="713">
                  <c:v>5</c:v>
                </c:pt>
                <c:pt idx="714">
                  <c:v>10</c:v>
                </c:pt>
                <c:pt idx="715">
                  <c:v>3</c:v>
                </c:pt>
                <c:pt idx="716">
                  <c:v>4</c:v>
                </c:pt>
                <c:pt idx="717">
                  <c:v>10</c:v>
                </c:pt>
                <c:pt idx="718">
                  <c:v>6</c:v>
                </c:pt>
                <c:pt idx="719">
                  <c:v>4</c:v>
                </c:pt>
                <c:pt idx="720">
                  <c:v>3</c:v>
                </c:pt>
                <c:pt idx="721">
                  <c:v>2</c:v>
                </c:pt>
                <c:pt idx="722">
                  <c:v>2</c:v>
                </c:pt>
                <c:pt idx="723">
                  <c:v>5</c:v>
                </c:pt>
                <c:pt idx="724">
                  <c:v>6</c:v>
                </c:pt>
                <c:pt idx="725">
                  <c:v>7</c:v>
                </c:pt>
                <c:pt idx="726">
                  <c:v>4</c:v>
                </c:pt>
                <c:pt idx="727">
                  <c:v>1</c:v>
                </c:pt>
                <c:pt idx="728">
                  <c:v>0</c:v>
                </c:pt>
                <c:pt idx="729">
                  <c:v>4</c:v>
                </c:pt>
                <c:pt idx="730">
                  <c:v>8</c:v>
                </c:pt>
                <c:pt idx="731">
                  <c:v>2</c:v>
                </c:pt>
                <c:pt idx="732">
                  <c:v>3</c:v>
                </c:pt>
                <c:pt idx="733">
                  <c:v>1</c:v>
                </c:pt>
                <c:pt idx="734">
                  <c:v>3</c:v>
                </c:pt>
                <c:pt idx="735">
                  <c:v>3</c:v>
                </c:pt>
                <c:pt idx="736">
                  <c:v>4</c:v>
                </c:pt>
                <c:pt idx="737">
                  <c:v>8</c:v>
                </c:pt>
                <c:pt idx="738">
                  <c:v>2</c:v>
                </c:pt>
                <c:pt idx="739">
                  <c:v>5</c:v>
                </c:pt>
                <c:pt idx="740">
                  <c:v>3</c:v>
                </c:pt>
                <c:pt idx="741">
                  <c:v>4</c:v>
                </c:pt>
                <c:pt idx="742">
                  <c:v>4</c:v>
                </c:pt>
                <c:pt idx="743">
                  <c:v>6</c:v>
                </c:pt>
                <c:pt idx="744">
                  <c:v>1</c:v>
                </c:pt>
                <c:pt idx="745">
                  <c:v>6</c:v>
                </c:pt>
                <c:pt idx="746">
                  <c:v>8</c:v>
                </c:pt>
                <c:pt idx="747">
                  <c:v>2</c:v>
                </c:pt>
                <c:pt idx="748">
                  <c:v>5</c:v>
                </c:pt>
                <c:pt idx="749">
                  <c:v>8</c:v>
                </c:pt>
                <c:pt idx="750">
                  <c:v>7</c:v>
                </c:pt>
                <c:pt idx="751">
                  <c:v>10</c:v>
                </c:pt>
                <c:pt idx="752">
                  <c:v>13</c:v>
                </c:pt>
                <c:pt idx="753">
                  <c:v>7</c:v>
                </c:pt>
                <c:pt idx="754">
                  <c:v>5</c:v>
                </c:pt>
                <c:pt idx="755">
                  <c:v>6</c:v>
                </c:pt>
                <c:pt idx="756">
                  <c:v>4</c:v>
                </c:pt>
                <c:pt idx="757">
                  <c:v>7</c:v>
                </c:pt>
                <c:pt idx="758">
                  <c:v>4</c:v>
                </c:pt>
                <c:pt idx="759">
                  <c:v>14</c:v>
                </c:pt>
                <c:pt idx="760">
                  <c:v>4</c:v>
                </c:pt>
                <c:pt idx="761">
                  <c:v>3</c:v>
                </c:pt>
                <c:pt idx="762">
                  <c:v>8</c:v>
                </c:pt>
                <c:pt idx="763">
                  <c:v>4</c:v>
                </c:pt>
                <c:pt idx="764">
                  <c:v>7</c:v>
                </c:pt>
                <c:pt idx="765">
                  <c:v>9</c:v>
                </c:pt>
                <c:pt idx="766">
                  <c:v>11</c:v>
                </c:pt>
                <c:pt idx="767">
                  <c:v>8</c:v>
                </c:pt>
                <c:pt idx="768">
                  <c:v>5</c:v>
                </c:pt>
                <c:pt idx="769">
                  <c:v>2</c:v>
                </c:pt>
                <c:pt idx="770">
                  <c:v>6</c:v>
                </c:pt>
                <c:pt idx="771">
                  <c:v>4</c:v>
                </c:pt>
                <c:pt idx="772">
                  <c:v>5</c:v>
                </c:pt>
                <c:pt idx="773">
                  <c:v>5</c:v>
                </c:pt>
                <c:pt idx="774">
                  <c:v>4</c:v>
                </c:pt>
                <c:pt idx="775">
                  <c:v>3</c:v>
                </c:pt>
                <c:pt idx="776">
                  <c:v>3</c:v>
                </c:pt>
                <c:pt idx="777">
                  <c:v>9</c:v>
                </c:pt>
                <c:pt idx="778">
                  <c:v>8</c:v>
                </c:pt>
                <c:pt idx="779">
                  <c:v>3</c:v>
                </c:pt>
                <c:pt idx="780">
                  <c:v>4</c:v>
                </c:pt>
                <c:pt idx="781">
                  <c:v>3</c:v>
                </c:pt>
                <c:pt idx="782">
                  <c:v>7</c:v>
                </c:pt>
                <c:pt idx="783">
                  <c:v>6</c:v>
                </c:pt>
                <c:pt idx="784">
                  <c:v>2</c:v>
                </c:pt>
                <c:pt idx="785">
                  <c:v>5</c:v>
                </c:pt>
                <c:pt idx="786">
                  <c:v>3</c:v>
                </c:pt>
                <c:pt idx="787">
                  <c:v>9</c:v>
                </c:pt>
                <c:pt idx="788">
                  <c:v>5</c:v>
                </c:pt>
                <c:pt idx="789">
                  <c:v>5</c:v>
                </c:pt>
                <c:pt idx="790">
                  <c:v>4</c:v>
                </c:pt>
                <c:pt idx="791">
                  <c:v>4</c:v>
                </c:pt>
                <c:pt idx="792">
                  <c:v>4</c:v>
                </c:pt>
                <c:pt idx="793">
                  <c:v>6</c:v>
                </c:pt>
                <c:pt idx="794">
                  <c:v>8</c:v>
                </c:pt>
                <c:pt idx="795">
                  <c:v>7</c:v>
                </c:pt>
                <c:pt idx="796">
                  <c:v>4</c:v>
                </c:pt>
                <c:pt idx="797">
                  <c:v>1</c:v>
                </c:pt>
                <c:pt idx="798">
                  <c:v>2</c:v>
                </c:pt>
                <c:pt idx="799">
                  <c:v>4</c:v>
                </c:pt>
                <c:pt idx="800">
                  <c:v>3</c:v>
                </c:pt>
                <c:pt idx="801">
                  <c:v>6</c:v>
                </c:pt>
                <c:pt idx="802">
                  <c:v>2</c:v>
                </c:pt>
                <c:pt idx="803">
                  <c:v>2</c:v>
                </c:pt>
                <c:pt idx="804">
                  <c:v>0</c:v>
                </c:pt>
                <c:pt idx="805">
                  <c:v>3</c:v>
                </c:pt>
                <c:pt idx="806">
                  <c:v>3</c:v>
                </c:pt>
                <c:pt idx="807">
                  <c:v>2</c:v>
                </c:pt>
                <c:pt idx="808">
                  <c:v>3</c:v>
                </c:pt>
                <c:pt idx="809">
                  <c:v>3</c:v>
                </c:pt>
                <c:pt idx="810">
                  <c:v>1</c:v>
                </c:pt>
                <c:pt idx="811">
                  <c:v>0</c:v>
                </c:pt>
                <c:pt idx="812">
                  <c:v>5</c:v>
                </c:pt>
                <c:pt idx="813">
                  <c:v>4</c:v>
                </c:pt>
                <c:pt idx="814">
                  <c:v>2</c:v>
                </c:pt>
                <c:pt idx="815">
                  <c:v>2</c:v>
                </c:pt>
                <c:pt idx="816">
                  <c:v>1</c:v>
                </c:pt>
                <c:pt idx="817">
                  <c:v>0</c:v>
                </c:pt>
                <c:pt idx="818">
                  <c:v>1</c:v>
                </c:pt>
                <c:pt idx="819">
                  <c:v>5</c:v>
                </c:pt>
                <c:pt idx="820">
                  <c:v>2</c:v>
                </c:pt>
                <c:pt idx="821">
                  <c:v>4</c:v>
                </c:pt>
                <c:pt idx="822">
                  <c:v>3</c:v>
                </c:pt>
                <c:pt idx="823">
                  <c:v>2</c:v>
                </c:pt>
                <c:pt idx="824">
                  <c:v>3</c:v>
                </c:pt>
                <c:pt idx="825">
                  <c:v>0</c:v>
                </c:pt>
                <c:pt idx="826">
                  <c:v>1</c:v>
                </c:pt>
                <c:pt idx="827">
                  <c:v>3</c:v>
                </c:pt>
                <c:pt idx="828">
                  <c:v>3</c:v>
                </c:pt>
                <c:pt idx="829">
                  <c:v>4</c:v>
                </c:pt>
                <c:pt idx="830">
                  <c:v>5</c:v>
                </c:pt>
                <c:pt idx="831">
                  <c:v>3</c:v>
                </c:pt>
                <c:pt idx="832">
                  <c:v>2</c:v>
                </c:pt>
                <c:pt idx="833">
                  <c:v>1</c:v>
                </c:pt>
                <c:pt idx="834">
                  <c:v>2</c:v>
                </c:pt>
                <c:pt idx="835">
                  <c:v>4</c:v>
                </c:pt>
                <c:pt idx="836">
                  <c:v>5</c:v>
                </c:pt>
                <c:pt idx="837">
                  <c:v>6</c:v>
                </c:pt>
                <c:pt idx="838">
                  <c:v>4</c:v>
                </c:pt>
                <c:pt idx="839">
                  <c:v>2</c:v>
                </c:pt>
                <c:pt idx="840">
                  <c:v>4</c:v>
                </c:pt>
                <c:pt idx="841">
                  <c:v>3</c:v>
                </c:pt>
                <c:pt idx="842">
                  <c:v>2</c:v>
                </c:pt>
                <c:pt idx="843">
                  <c:v>1</c:v>
                </c:pt>
                <c:pt idx="844">
                  <c:v>3</c:v>
                </c:pt>
                <c:pt idx="845">
                  <c:v>3</c:v>
                </c:pt>
                <c:pt idx="846">
                  <c:v>5</c:v>
                </c:pt>
                <c:pt idx="847">
                  <c:v>6</c:v>
                </c:pt>
                <c:pt idx="848">
                  <c:v>3</c:v>
                </c:pt>
                <c:pt idx="849">
                  <c:v>6</c:v>
                </c:pt>
                <c:pt idx="850">
                  <c:v>2</c:v>
                </c:pt>
                <c:pt idx="851">
                  <c:v>6</c:v>
                </c:pt>
                <c:pt idx="852">
                  <c:v>4</c:v>
                </c:pt>
                <c:pt idx="853">
                  <c:v>3</c:v>
                </c:pt>
                <c:pt idx="854">
                  <c:v>3</c:v>
                </c:pt>
                <c:pt idx="855">
                  <c:v>3</c:v>
                </c:pt>
                <c:pt idx="856">
                  <c:v>3</c:v>
                </c:pt>
                <c:pt idx="857">
                  <c:v>8</c:v>
                </c:pt>
                <c:pt idx="858">
                  <c:v>1</c:v>
                </c:pt>
                <c:pt idx="859">
                  <c:v>5</c:v>
                </c:pt>
                <c:pt idx="860">
                  <c:v>4</c:v>
                </c:pt>
                <c:pt idx="861">
                  <c:v>5</c:v>
                </c:pt>
                <c:pt idx="862">
                  <c:v>5</c:v>
                </c:pt>
                <c:pt idx="863">
                  <c:v>1</c:v>
                </c:pt>
                <c:pt idx="864">
                  <c:v>2</c:v>
                </c:pt>
                <c:pt idx="865">
                  <c:v>6</c:v>
                </c:pt>
                <c:pt idx="866">
                  <c:v>0</c:v>
                </c:pt>
                <c:pt idx="867">
                  <c:v>0</c:v>
                </c:pt>
                <c:pt idx="868">
                  <c:v>1</c:v>
                </c:pt>
                <c:pt idx="869">
                  <c:v>3</c:v>
                </c:pt>
                <c:pt idx="870">
                  <c:v>1</c:v>
                </c:pt>
              </c:numCache>
            </c:numRef>
          </c:val>
          <c:extLst>
            <c:ext xmlns:c16="http://schemas.microsoft.com/office/drawing/2014/chart" uri="{C3380CC4-5D6E-409C-BE32-E72D297353CC}">
              <c16:uniqueId val="{00000001-5AEF-4097-921A-C598899870CB}"/>
            </c:ext>
          </c:extLst>
        </c:ser>
        <c:ser>
          <c:idx val="2"/>
          <c:order val="2"/>
          <c:tx>
            <c:strRef>
              <c:f>'K:\PI\03 Clinical Quality\23-00 Data Request\23-00_Data Requests Deliverables\DR_663 COVID Occupancy\Patients\Occupancy\[2023_03_22 Asante COVID Occupancy Summary.xlsx]Summary'!$A$6</c:f>
              <c:strCache>
                <c:ptCount val="1"/>
                <c:pt idx="0">
                  <c:v>Discharges</c:v>
                </c:pt>
              </c:strCache>
            </c:strRef>
          </c:tx>
          <c:spPr>
            <a:solidFill>
              <a:schemeClr val="accent3"/>
            </a:solidFill>
            <a:ln>
              <a:noFill/>
            </a:ln>
            <a:effectLst/>
          </c:spPr>
          <c:invertIfNegative val="0"/>
          <c:cat>
            <c:numRef>
              <c:f>[1]Summary!$B$3:$AGN$3</c:f>
              <c:numCache>
                <c:formatCode>General</c:formatCode>
                <c:ptCount val="871"/>
                <c:pt idx="0">
                  <c:v>44136</c:v>
                </c:pt>
                <c:pt idx="1">
                  <c:v>44137</c:v>
                </c:pt>
                <c:pt idx="2">
                  <c:v>44138</c:v>
                </c:pt>
                <c:pt idx="3">
                  <c:v>44139</c:v>
                </c:pt>
                <c:pt idx="4">
                  <c:v>44140</c:v>
                </c:pt>
                <c:pt idx="5">
                  <c:v>44141</c:v>
                </c:pt>
                <c:pt idx="6">
                  <c:v>44142</c:v>
                </c:pt>
                <c:pt idx="7">
                  <c:v>44143</c:v>
                </c:pt>
                <c:pt idx="8">
                  <c:v>44144</c:v>
                </c:pt>
                <c:pt idx="9">
                  <c:v>44145</c:v>
                </c:pt>
                <c:pt idx="10">
                  <c:v>44146</c:v>
                </c:pt>
                <c:pt idx="11">
                  <c:v>44147</c:v>
                </c:pt>
                <c:pt idx="12">
                  <c:v>44148</c:v>
                </c:pt>
                <c:pt idx="13">
                  <c:v>44149</c:v>
                </c:pt>
                <c:pt idx="14">
                  <c:v>44150</c:v>
                </c:pt>
                <c:pt idx="15">
                  <c:v>44151</c:v>
                </c:pt>
                <c:pt idx="16">
                  <c:v>44152</c:v>
                </c:pt>
                <c:pt idx="17">
                  <c:v>44153</c:v>
                </c:pt>
                <c:pt idx="18">
                  <c:v>44154</c:v>
                </c:pt>
                <c:pt idx="19">
                  <c:v>44155</c:v>
                </c:pt>
                <c:pt idx="20">
                  <c:v>44156</c:v>
                </c:pt>
                <c:pt idx="21">
                  <c:v>44157</c:v>
                </c:pt>
                <c:pt idx="22">
                  <c:v>44158</c:v>
                </c:pt>
                <c:pt idx="23">
                  <c:v>44159</c:v>
                </c:pt>
                <c:pt idx="24">
                  <c:v>44160</c:v>
                </c:pt>
                <c:pt idx="25">
                  <c:v>44161</c:v>
                </c:pt>
                <c:pt idx="26">
                  <c:v>44162</c:v>
                </c:pt>
                <c:pt idx="27">
                  <c:v>44163</c:v>
                </c:pt>
                <c:pt idx="28">
                  <c:v>44164</c:v>
                </c:pt>
                <c:pt idx="29">
                  <c:v>44165</c:v>
                </c:pt>
                <c:pt idx="30">
                  <c:v>44166</c:v>
                </c:pt>
                <c:pt idx="31">
                  <c:v>44167</c:v>
                </c:pt>
                <c:pt idx="32">
                  <c:v>44168</c:v>
                </c:pt>
                <c:pt idx="33">
                  <c:v>44169</c:v>
                </c:pt>
                <c:pt idx="34">
                  <c:v>44170</c:v>
                </c:pt>
                <c:pt idx="35">
                  <c:v>44171</c:v>
                </c:pt>
                <c:pt idx="36">
                  <c:v>44172</c:v>
                </c:pt>
                <c:pt idx="37">
                  <c:v>44173</c:v>
                </c:pt>
                <c:pt idx="38">
                  <c:v>44174</c:v>
                </c:pt>
                <c:pt idx="39">
                  <c:v>44175</c:v>
                </c:pt>
                <c:pt idx="40">
                  <c:v>44176</c:v>
                </c:pt>
                <c:pt idx="41">
                  <c:v>44177</c:v>
                </c:pt>
                <c:pt idx="42">
                  <c:v>44178</c:v>
                </c:pt>
                <c:pt idx="43">
                  <c:v>44179</c:v>
                </c:pt>
                <c:pt idx="44">
                  <c:v>44180</c:v>
                </c:pt>
                <c:pt idx="45">
                  <c:v>44181</c:v>
                </c:pt>
                <c:pt idx="46">
                  <c:v>44182</c:v>
                </c:pt>
                <c:pt idx="47">
                  <c:v>44183</c:v>
                </c:pt>
                <c:pt idx="48">
                  <c:v>44184</c:v>
                </c:pt>
                <c:pt idx="49">
                  <c:v>44185</c:v>
                </c:pt>
                <c:pt idx="50">
                  <c:v>44186</c:v>
                </c:pt>
                <c:pt idx="51">
                  <c:v>44187</c:v>
                </c:pt>
                <c:pt idx="52">
                  <c:v>44188</c:v>
                </c:pt>
                <c:pt idx="53">
                  <c:v>44189</c:v>
                </c:pt>
                <c:pt idx="54">
                  <c:v>44190</c:v>
                </c:pt>
                <c:pt idx="55">
                  <c:v>44191</c:v>
                </c:pt>
                <c:pt idx="56">
                  <c:v>44192</c:v>
                </c:pt>
                <c:pt idx="57">
                  <c:v>44193</c:v>
                </c:pt>
                <c:pt idx="58">
                  <c:v>44194</c:v>
                </c:pt>
                <c:pt idx="59">
                  <c:v>44195</c:v>
                </c:pt>
                <c:pt idx="60">
                  <c:v>44196</c:v>
                </c:pt>
                <c:pt idx="61">
                  <c:v>44197</c:v>
                </c:pt>
                <c:pt idx="62">
                  <c:v>44198</c:v>
                </c:pt>
                <c:pt idx="63">
                  <c:v>44199</c:v>
                </c:pt>
                <c:pt idx="64">
                  <c:v>44200</c:v>
                </c:pt>
                <c:pt idx="65">
                  <c:v>44201</c:v>
                </c:pt>
                <c:pt idx="66">
                  <c:v>44202</c:v>
                </c:pt>
                <c:pt idx="67">
                  <c:v>44203</c:v>
                </c:pt>
                <c:pt idx="68">
                  <c:v>44204</c:v>
                </c:pt>
                <c:pt idx="69">
                  <c:v>44205</c:v>
                </c:pt>
                <c:pt idx="70">
                  <c:v>44206</c:v>
                </c:pt>
                <c:pt idx="71">
                  <c:v>44207</c:v>
                </c:pt>
                <c:pt idx="72">
                  <c:v>44208</c:v>
                </c:pt>
                <c:pt idx="73">
                  <c:v>44209</c:v>
                </c:pt>
                <c:pt idx="74">
                  <c:v>44210</c:v>
                </c:pt>
                <c:pt idx="75">
                  <c:v>44211</c:v>
                </c:pt>
                <c:pt idx="76">
                  <c:v>44212</c:v>
                </c:pt>
                <c:pt idx="77">
                  <c:v>44213</c:v>
                </c:pt>
                <c:pt idx="78">
                  <c:v>44214</c:v>
                </c:pt>
                <c:pt idx="79">
                  <c:v>44215</c:v>
                </c:pt>
                <c:pt idx="80">
                  <c:v>44216</c:v>
                </c:pt>
                <c:pt idx="81">
                  <c:v>44217</c:v>
                </c:pt>
                <c:pt idx="82">
                  <c:v>44218</c:v>
                </c:pt>
                <c:pt idx="83">
                  <c:v>44219</c:v>
                </c:pt>
                <c:pt idx="84">
                  <c:v>44220</c:v>
                </c:pt>
                <c:pt idx="85">
                  <c:v>44221</c:v>
                </c:pt>
                <c:pt idx="86">
                  <c:v>44222</c:v>
                </c:pt>
                <c:pt idx="87">
                  <c:v>44223</c:v>
                </c:pt>
                <c:pt idx="88">
                  <c:v>44224</c:v>
                </c:pt>
                <c:pt idx="89">
                  <c:v>44225</c:v>
                </c:pt>
                <c:pt idx="90">
                  <c:v>44226</c:v>
                </c:pt>
                <c:pt idx="91">
                  <c:v>44227</c:v>
                </c:pt>
                <c:pt idx="92">
                  <c:v>44228</c:v>
                </c:pt>
                <c:pt idx="93">
                  <c:v>44229</c:v>
                </c:pt>
                <c:pt idx="94">
                  <c:v>44230</c:v>
                </c:pt>
                <c:pt idx="95">
                  <c:v>44231</c:v>
                </c:pt>
                <c:pt idx="96">
                  <c:v>44232</c:v>
                </c:pt>
                <c:pt idx="97">
                  <c:v>44233</c:v>
                </c:pt>
                <c:pt idx="98">
                  <c:v>44234</c:v>
                </c:pt>
                <c:pt idx="99">
                  <c:v>44235</c:v>
                </c:pt>
                <c:pt idx="100">
                  <c:v>44236</c:v>
                </c:pt>
                <c:pt idx="101">
                  <c:v>44237</c:v>
                </c:pt>
                <c:pt idx="102">
                  <c:v>44238</c:v>
                </c:pt>
                <c:pt idx="103">
                  <c:v>44239</c:v>
                </c:pt>
                <c:pt idx="104">
                  <c:v>44240</c:v>
                </c:pt>
                <c:pt idx="105">
                  <c:v>44241</c:v>
                </c:pt>
                <c:pt idx="106">
                  <c:v>44242</c:v>
                </c:pt>
                <c:pt idx="107">
                  <c:v>44243</c:v>
                </c:pt>
                <c:pt idx="108">
                  <c:v>44244</c:v>
                </c:pt>
                <c:pt idx="109">
                  <c:v>44245</c:v>
                </c:pt>
                <c:pt idx="110">
                  <c:v>44246</c:v>
                </c:pt>
                <c:pt idx="111">
                  <c:v>44247</c:v>
                </c:pt>
                <c:pt idx="112">
                  <c:v>44248</c:v>
                </c:pt>
                <c:pt idx="113">
                  <c:v>44249</c:v>
                </c:pt>
                <c:pt idx="114">
                  <c:v>44250</c:v>
                </c:pt>
                <c:pt idx="115">
                  <c:v>44251</c:v>
                </c:pt>
                <c:pt idx="116">
                  <c:v>44252</c:v>
                </c:pt>
                <c:pt idx="117">
                  <c:v>44253</c:v>
                </c:pt>
                <c:pt idx="118">
                  <c:v>44254</c:v>
                </c:pt>
                <c:pt idx="119">
                  <c:v>44255</c:v>
                </c:pt>
                <c:pt idx="120">
                  <c:v>44256</c:v>
                </c:pt>
                <c:pt idx="121">
                  <c:v>44257</c:v>
                </c:pt>
                <c:pt idx="122">
                  <c:v>44258</c:v>
                </c:pt>
                <c:pt idx="123">
                  <c:v>44259</c:v>
                </c:pt>
                <c:pt idx="124">
                  <c:v>44260</c:v>
                </c:pt>
                <c:pt idx="125">
                  <c:v>44261</c:v>
                </c:pt>
                <c:pt idx="126">
                  <c:v>44262</c:v>
                </c:pt>
                <c:pt idx="127">
                  <c:v>44263</c:v>
                </c:pt>
                <c:pt idx="128">
                  <c:v>44264</c:v>
                </c:pt>
                <c:pt idx="129">
                  <c:v>44265</c:v>
                </c:pt>
                <c:pt idx="130">
                  <c:v>44266</c:v>
                </c:pt>
                <c:pt idx="131">
                  <c:v>44267</c:v>
                </c:pt>
                <c:pt idx="132">
                  <c:v>44268</c:v>
                </c:pt>
                <c:pt idx="133">
                  <c:v>44269</c:v>
                </c:pt>
                <c:pt idx="134">
                  <c:v>44270</c:v>
                </c:pt>
                <c:pt idx="135">
                  <c:v>44271</c:v>
                </c:pt>
                <c:pt idx="136">
                  <c:v>44272</c:v>
                </c:pt>
                <c:pt idx="137">
                  <c:v>44273</c:v>
                </c:pt>
                <c:pt idx="138">
                  <c:v>44274</c:v>
                </c:pt>
                <c:pt idx="139">
                  <c:v>44275</c:v>
                </c:pt>
                <c:pt idx="140">
                  <c:v>44276</c:v>
                </c:pt>
                <c:pt idx="141">
                  <c:v>44277</c:v>
                </c:pt>
                <c:pt idx="142">
                  <c:v>44278</c:v>
                </c:pt>
                <c:pt idx="143">
                  <c:v>44279</c:v>
                </c:pt>
                <c:pt idx="144">
                  <c:v>44280</c:v>
                </c:pt>
                <c:pt idx="145">
                  <c:v>44281</c:v>
                </c:pt>
                <c:pt idx="146">
                  <c:v>44282</c:v>
                </c:pt>
                <c:pt idx="147">
                  <c:v>44283</c:v>
                </c:pt>
                <c:pt idx="148">
                  <c:v>44284</c:v>
                </c:pt>
                <c:pt idx="149">
                  <c:v>44285</c:v>
                </c:pt>
                <c:pt idx="150">
                  <c:v>44286</c:v>
                </c:pt>
                <c:pt idx="151">
                  <c:v>44287</c:v>
                </c:pt>
                <c:pt idx="152">
                  <c:v>44288</c:v>
                </c:pt>
                <c:pt idx="153">
                  <c:v>44289</c:v>
                </c:pt>
                <c:pt idx="154">
                  <c:v>44290</c:v>
                </c:pt>
                <c:pt idx="155">
                  <c:v>44291</c:v>
                </c:pt>
                <c:pt idx="156">
                  <c:v>44292</c:v>
                </c:pt>
                <c:pt idx="157">
                  <c:v>44293</c:v>
                </c:pt>
                <c:pt idx="158">
                  <c:v>44294</c:v>
                </c:pt>
                <c:pt idx="159">
                  <c:v>44295</c:v>
                </c:pt>
                <c:pt idx="160">
                  <c:v>44296</c:v>
                </c:pt>
                <c:pt idx="161">
                  <c:v>44297</c:v>
                </c:pt>
                <c:pt idx="162">
                  <c:v>44298</c:v>
                </c:pt>
                <c:pt idx="163">
                  <c:v>44299</c:v>
                </c:pt>
                <c:pt idx="164">
                  <c:v>44300</c:v>
                </c:pt>
                <c:pt idx="165">
                  <c:v>44301</c:v>
                </c:pt>
                <c:pt idx="166">
                  <c:v>44302</c:v>
                </c:pt>
                <c:pt idx="167">
                  <c:v>44303</c:v>
                </c:pt>
                <c:pt idx="168">
                  <c:v>44304</c:v>
                </c:pt>
                <c:pt idx="169">
                  <c:v>44305</c:v>
                </c:pt>
                <c:pt idx="170">
                  <c:v>44306</c:v>
                </c:pt>
                <c:pt idx="171">
                  <c:v>44307</c:v>
                </c:pt>
                <c:pt idx="172">
                  <c:v>44308</c:v>
                </c:pt>
                <c:pt idx="173">
                  <c:v>44309</c:v>
                </c:pt>
                <c:pt idx="174">
                  <c:v>44310</c:v>
                </c:pt>
                <c:pt idx="175">
                  <c:v>44311</c:v>
                </c:pt>
                <c:pt idx="176">
                  <c:v>44312</c:v>
                </c:pt>
                <c:pt idx="177">
                  <c:v>44313</c:v>
                </c:pt>
                <c:pt idx="178">
                  <c:v>44314</c:v>
                </c:pt>
                <c:pt idx="179">
                  <c:v>44315</c:v>
                </c:pt>
                <c:pt idx="180">
                  <c:v>44316</c:v>
                </c:pt>
                <c:pt idx="181">
                  <c:v>44317</c:v>
                </c:pt>
                <c:pt idx="182">
                  <c:v>44318</c:v>
                </c:pt>
                <c:pt idx="183">
                  <c:v>44319</c:v>
                </c:pt>
                <c:pt idx="184">
                  <c:v>44320</c:v>
                </c:pt>
                <c:pt idx="185">
                  <c:v>44321</c:v>
                </c:pt>
                <c:pt idx="186">
                  <c:v>44322</c:v>
                </c:pt>
                <c:pt idx="187">
                  <c:v>44323</c:v>
                </c:pt>
                <c:pt idx="188">
                  <c:v>44324</c:v>
                </c:pt>
                <c:pt idx="189">
                  <c:v>44325</c:v>
                </c:pt>
                <c:pt idx="190">
                  <c:v>44326</c:v>
                </c:pt>
                <c:pt idx="191">
                  <c:v>44327</c:v>
                </c:pt>
                <c:pt idx="192">
                  <c:v>44328</c:v>
                </c:pt>
                <c:pt idx="193">
                  <c:v>44329</c:v>
                </c:pt>
                <c:pt idx="194">
                  <c:v>44330</c:v>
                </c:pt>
                <c:pt idx="195">
                  <c:v>44331</c:v>
                </c:pt>
                <c:pt idx="196">
                  <c:v>44332</c:v>
                </c:pt>
                <c:pt idx="197">
                  <c:v>44333</c:v>
                </c:pt>
                <c:pt idx="198">
                  <c:v>44334</c:v>
                </c:pt>
                <c:pt idx="199">
                  <c:v>44335</c:v>
                </c:pt>
                <c:pt idx="200">
                  <c:v>44336</c:v>
                </c:pt>
                <c:pt idx="201">
                  <c:v>44337</c:v>
                </c:pt>
                <c:pt idx="202">
                  <c:v>44338</c:v>
                </c:pt>
                <c:pt idx="203">
                  <c:v>44339</c:v>
                </c:pt>
                <c:pt idx="204">
                  <c:v>44340</c:v>
                </c:pt>
                <c:pt idx="205">
                  <c:v>44341</c:v>
                </c:pt>
                <c:pt idx="206">
                  <c:v>44342</c:v>
                </c:pt>
                <c:pt idx="207">
                  <c:v>44343</c:v>
                </c:pt>
                <c:pt idx="208">
                  <c:v>44344</c:v>
                </c:pt>
                <c:pt idx="209">
                  <c:v>44345</c:v>
                </c:pt>
                <c:pt idx="210">
                  <c:v>44346</c:v>
                </c:pt>
                <c:pt idx="211">
                  <c:v>44347</c:v>
                </c:pt>
                <c:pt idx="212">
                  <c:v>44348</c:v>
                </c:pt>
                <c:pt idx="213">
                  <c:v>44349</c:v>
                </c:pt>
                <c:pt idx="214">
                  <c:v>44350</c:v>
                </c:pt>
                <c:pt idx="215">
                  <c:v>44351</c:v>
                </c:pt>
                <c:pt idx="216">
                  <c:v>44352</c:v>
                </c:pt>
                <c:pt idx="217">
                  <c:v>44353</c:v>
                </c:pt>
                <c:pt idx="218">
                  <c:v>44354</c:v>
                </c:pt>
                <c:pt idx="219">
                  <c:v>44355</c:v>
                </c:pt>
                <c:pt idx="220">
                  <c:v>44356</c:v>
                </c:pt>
                <c:pt idx="221">
                  <c:v>44357</c:v>
                </c:pt>
                <c:pt idx="222">
                  <c:v>44358</c:v>
                </c:pt>
                <c:pt idx="223">
                  <c:v>44359</c:v>
                </c:pt>
                <c:pt idx="224">
                  <c:v>44360</c:v>
                </c:pt>
                <c:pt idx="225">
                  <c:v>44361</c:v>
                </c:pt>
                <c:pt idx="226">
                  <c:v>44362</c:v>
                </c:pt>
                <c:pt idx="227">
                  <c:v>44363</c:v>
                </c:pt>
                <c:pt idx="228">
                  <c:v>44364</c:v>
                </c:pt>
                <c:pt idx="229">
                  <c:v>44365</c:v>
                </c:pt>
                <c:pt idx="230">
                  <c:v>44366</c:v>
                </c:pt>
                <c:pt idx="231">
                  <c:v>44367</c:v>
                </c:pt>
                <c:pt idx="232">
                  <c:v>44368</c:v>
                </c:pt>
                <c:pt idx="233">
                  <c:v>44369</c:v>
                </c:pt>
                <c:pt idx="234">
                  <c:v>44370</c:v>
                </c:pt>
                <c:pt idx="235">
                  <c:v>44371</c:v>
                </c:pt>
                <c:pt idx="236">
                  <c:v>44372</c:v>
                </c:pt>
                <c:pt idx="237">
                  <c:v>44373</c:v>
                </c:pt>
                <c:pt idx="238">
                  <c:v>44374</c:v>
                </c:pt>
                <c:pt idx="239">
                  <c:v>44375</c:v>
                </c:pt>
                <c:pt idx="240">
                  <c:v>44376</c:v>
                </c:pt>
                <c:pt idx="241">
                  <c:v>44377</c:v>
                </c:pt>
                <c:pt idx="242">
                  <c:v>44378</c:v>
                </c:pt>
                <c:pt idx="243">
                  <c:v>44379</c:v>
                </c:pt>
                <c:pt idx="244">
                  <c:v>44380</c:v>
                </c:pt>
                <c:pt idx="245">
                  <c:v>44381</c:v>
                </c:pt>
                <c:pt idx="246">
                  <c:v>44382</c:v>
                </c:pt>
                <c:pt idx="247">
                  <c:v>44383</c:v>
                </c:pt>
                <c:pt idx="248">
                  <c:v>44384</c:v>
                </c:pt>
                <c:pt idx="249">
                  <c:v>44385</c:v>
                </c:pt>
                <c:pt idx="250">
                  <c:v>44386</c:v>
                </c:pt>
                <c:pt idx="251">
                  <c:v>44387</c:v>
                </c:pt>
                <c:pt idx="252">
                  <c:v>44388</c:v>
                </c:pt>
                <c:pt idx="253">
                  <c:v>44389</c:v>
                </c:pt>
                <c:pt idx="254">
                  <c:v>44390</c:v>
                </c:pt>
                <c:pt idx="255">
                  <c:v>44391</c:v>
                </c:pt>
                <c:pt idx="256">
                  <c:v>44392</c:v>
                </c:pt>
                <c:pt idx="257">
                  <c:v>44393</c:v>
                </c:pt>
                <c:pt idx="258">
                  <c:v>44394</c:v>
                </c:pt>
                <c:pt idx="259">
                  <c:v>44395</c:v>
                </c:pt>
                <c:pt idx="260">
                  <c:v>44396</c:v>
                </c:pt>
                <c:pt idx="261">
                  <c:v>44397</c:v>
                </c:pt>
                <c:pt idx="262">
                  <c:v>44398</c:v>
                </c:pt>
                <c:pt idx="263">
                  <c:v>44399</c:v>
                </c:pt>
                <c:pt idx="264">
                  <c:v>44400</c:v>
                </c:pt>
                <c:pt idx="265">
                  <c:v>44401</c:v>
                </c:pt>
                <c:pt idx="266">
                  <c:v>44402</c:v>
                </c:pt>
                <c:pt idx="267">
                  <c:v>44403</c:v>
                </c:pt>
                <c:pt idx="268">
                  <c:v>44404</c:v>
                </c:pt>
                <c:pt idx="269">
                  <c:v>44405</c:v>
                </c:pt>
                <c:pt idx="270">
                  <c:v>44406</c:v>
                </c:pt>
                <c:pt idx="271">
                  <c:v>44407</c:v>
                </c:pt>
                <c:pt idx="272">
                  <c:v>44408</c:v>
                </c:pt>
                <c:pt idx="273">
                  <c:v>44409</c:v>
                </c:pt>
                <c:pt idx="274">
                  <c:v>44410</c:v>
                </c:pt>
                <c:pt idx="275">
                  <c:v>44411</c:v>
                </c:pt>
                <c:pt idx="276">
                  <c:v>44412</c:v>
                </c:pt>
                <c:pt idx="277">
                  <c:v>44413</c:v>
                </c:pt>
                <c:pt idx="278">
                  <c:v>44414</c:v>
                </c:pt>
                <c:pt idx="279">
                  <c:v>44415</c:v>
                </c:pt>
                <c:pt idx="280">
                  <c:v>44416</c:v>
                </c:pt>
                <c:pt idx="281">
                  <c:v>44417</c:v>
                </c:pt>
                <c:pt idx="282">
                  <c:v>44418</c:v>
                </c:pt>
                <c:pt idx="283">
                  <c:v>44419</c:v>
                </c:pt>
                <c:pt idx="284">
                  <c:v>44420</c:v>
                </c:pt>
                <c:pt idx="285">
                  <c:v>44421</c:v>
                </c:pt>
                <c:pt idx="286">
                  <c:v>44422</c:v>
                </c:pt>
                <c:pt idx="287">
                  <c:v>44423</c:v>
                </c:pt>
                <c:pt idx="288">
                  <c:v>44424</c:v>
                </c:pt>
                <c:pt idx="289">
                  <c:v>44425</c:v>
                </c:pt>
                <c:pt idx="290">
                  <c:v>44426</c:v>
                </c:pt>
                <c:pt idx="291">
                  <c:v>44427</c:v>
                </c:pt>
                <c:pt idx="292">
                  <c:v>44428</c:v>
                </c:pt>
                <c:pt idx="293">
                  <c:v>44429</c:v>
                </c:pt>
                <c:pt idx="294">
                  <c:v>44430</c:v>
                </c:pt>
                <c:pt idx="295">
                  <c:v>44431</c:v>
                </c:pt>
                <c:pt idx="296">
                  <c:v>44432</c:v>
                </c:pt>
                <c:pt idx="297">
                  <c:v>44433</c:v>
                </c:pt>
                <c:pt idx="298">
                  <c:v>44434</c:v>
                </c:pt>
                <c:pt idx="299">
                  <c:v>44435</c:v>
                </c:pt>
                <c:pt idx="300">
                  <c:v>44436</c:v>
                </c:pt>
                <c:pt idx="301">
                  <c:v>44437</c:v>
                </c:pt>
                <c:pt idx="302">
                  <c:v>44438</c:v>
                </c:pt>
                <c:pt idx="303">
                  <c:v>44439</c:v>
                </c:pt>
                <c:pt idx="304">
                  <c:v>44440</c:v>
                </c:pt>
                <c:pt idx="305">
                  <c:v>44441</c:v>
                </c:pt>
                <c:pt idx="306">
                  <c:v>44442</c:v>
                </c:pt>
                <c:pt idx="307">
                  <c:v>44443</c:v>
                </c:pt>
                <c:pt idx="308">
                  <c:v>44444</c:v>
                </c:pt>
                <c:pt idx="309">
                  <c:v>44445</c:v>
                </c:pt>
                <c:pt idx="310">
                  <c:v>44446</c:v>
                </c:pt>
                <c:pt idx="311">
                  <c:v>44447</c:v>
                </c:pt>
                <c:pt idx="312">
                  <c:v>44448</c:v>
                </c:pt>
                <c:pt idx="313">
                  <c:v>44449</c:v>
                </c:pt>
                <c:pt idx="314">
                  <c:v>44450</c:v>
                </c:pt>
                <c:pt idx="315">
                  <c:v>44451</c:v>
                </c:pt>
                <c:pt idx="316">
                  <c:v>44452</c:v>
                </c:pt>
                <c:pt idx="317">
                  <c:v>44453</c:v>
                </c:pt>
                <c:pt idx="318">
                  <c:v>44454</c:v>
                </c:pt>
                <c:pt idx="319">
                  <c:v>44455</c:v>
                </c:pt>
                <c:pt idx="320">
                  <c:v>44456</c:v>
                </c:pt>
                <c:pt idx="321">
                  <c:v>44457</c:v>
                </c:pt>
                <c:pt idx="322">
                  <c:v>44458</c:v>
                </c:pt>
                <c:pt idx="323">
                  <c:v>44459</c:v>
                </c:pt>
                <c:pt idx="324">
                  <c:v>44460</c:v>
                </c:pt>
                <c:pt idx="325">
                  <c:v>44461</c:v>
                </c:pt>
                <c:pt idx="326">
                  <c:v>44462</c:v>
                </c:pt>
                <c:pt idx="327">
                  <c:v>44463</c:v>
                </c:pt>
                <c:pt idx="328">
                  <c:v>44464</c:v>
                </c:pt>
                <c:pt idx="329">
                  <c:v>44465</c:v>
                </c:pt>
                <c:pt idx="330">
                  <c:v>44466</c:v>
                </c:pt>
                <c:pt idx="331">
                  <c:v>44467</c:v>
                </c:pt>
                <c:pt idx="332">
                  <c:v>44468</c:v>
                </c:pt>
                <c:pt idx="333">
                  <c:v>44469</c:v>
                </c:pt>
                <c:pt idx="334">
                  <c:v>44470</c:v>
                </c:pt>
                <c:pt idx="335">
                  <c:v>44471</c:v>
                </c:pt>
                <c:pt idx="336">
                  <c:v>44472</c:v>
                </c:pt>
                <c:pt idx="337">
                  <c:v>44473</c:v>
                </c:pt>
                <c:pt idx="338">
                  <c:v>44474</c:v>
                </c:pt>
                <c:pt idx="339">
                  <c:v>44475</c:v>
                </c:pt>
                <c:pt idx="340">
                  <c:v>44476</c:v>
                </c:pt>
                <c:pt idx="341">
                  <c:v>44477</c:v>
                </c:pt>
                <c:pt idx="342">
                  <c:v>44478</c:v>
                </c:pt>
                <c:pt idx="343">
                  <c:v>44479</c:v>
                </c:pt>
                <c:pt idx="344">
                  <c:v>44480</c:v>
                </c:pt>
                <c:pt idx="345">
                  <c:v>44481</c:v>
                </c:pt>
                <c:pt idx="346">
                  <c:v>44482</c:v>
                </c:pt>
                <c:pt idx="347">
                  <c:v>44483</c:v>
                </c:pt>
                <c:pt idx="348">
                  <c:v>44484</c:v>
                </c:pt>
                <c:pt idx="349">
                  <c:v>44485</c:v>
                </c:pt>
                <c:pt idx="350">
                  <c:v>44486</c:v>
                </c:pt>
                <c:pt idx="351">
                  <c:v>44487</c:v>
                </c:pt>
                <c:pt idx="352">
                  <c:v>44488</c:v>
                </c:pt>
                <c:pt idx="353">
                  <c:v>44489</c:v>
                </c:pt>
                <c:pt idx="354">
                  <c:v>44490</c:v>
                </c:pt>
                <c:pt idx="355">
                  <c:v>44491</c:v>
                </c:pt>
                <c:pt idx="356">
                  <c:v>44492</c:v>
                </c:pt>
                <c:pt idx="357">
                  <c:v>44493</c:v>
                </c:pt>
                <c:pt idx="358">
                  <c:v>44494</c:v>
                </c:pt>
                <c:pt idx="359">
                  <c:v>44495</c:v>
                </c:pt>
                <c:pt idx="360">
                  <c:v>44496</c:v>
                </c:pt>
                <c:pt idx="361">
                  <c:v>44497</c:v>
                </c:pt>
                <c:pt idx="362">
                  <c:v>44498</c:v>
                </c:pt>
                <c:pt idx="363">
                  <c:v>44499</c:v>
                </c:pt>
                <c:pt idx="364">
                  <c:v>44500</c:v>
                </c:pt>
                <c:pt idx="365">
                  <c:v>44501</c:v>
                </c:pt>
                <c:pt idx="366">
                  <c:v>44502</c:v>
                </c:pt>
                <c:pt idx="367">
                  <c:v>44503</c:v>
                </c:pt>
                <c:pt idx="368">
                  <c:v>44504</c:v>
                </c:pt>
                <c:pt idx="369">
                  <c:v>44505</c:v>
                </c:pt>
                <c:pt idx="370">
                  <c:v>44506</c:v>
                </c:pt>
                <c:pt idx="371">
                  <c:v>44507</c:v>
                </c:pt>
                <c:pt idx="372">
                  <c:v>44508</c:v>
                </c:pt>
                <c:pt idx="373">
                  <c:v>44509</c:v>
                </c:pt>
                <c:pt idx="374">
                  <c:v>44510</c:v>
                </c:pt>
                <c:pt idx="375">
                  <c:v>44511</c:v>
                </c:pt>
                <c:pt idx="376">
                  <c:v>44512</c:v>
                </c:pt>
                <c:pt idx="377">
                  <c:v>44513</c:v>
                </c:pt>
                <c:pt idx="378">
                  <c:v>44514</c:v>
                </c:pt>
                <c:pt idx="379">
                  <c:v>44515</c:v>
                </c:pt>
                <c:pt idx="380">
                  <c:v>44516</c:v>
                </c:pt>
                <c:pt idx="381">
                  <c:v>44517</c:v>
                </c:pt>
                <c:pt idx="382">
                  <c:v>44518</c:v>
                </c:pt>
                <c:pt idx="383">
                  <c:v>44519</c:v>
                </c:pt>
                <c:pt idx="384">
                  <c:v>44520</c:v>
                </c:pt>
                <c:pt idx="385">
                  <c:v>44521</c:v>
                </c:pt>
                <c:pt idx="386">
                  <c:v>44522</c:v>
                </c:pt>
                <c:pt idx="387">
                  <c:v>44523</c:v>
                </c:pt>
                <c:pt idx="388">
                  <c:v>44524</c:v>
                </c:pt>
                <c:pt idx="389">
                  <c:v>44525</c:v>
                </c:pt>
                <c:pt idx="390">
                  <c:v>44526</c:v>
                </c:pt>
                <c:pt idx="391">
                  <c:v>44527</c:v>
                </c:pt>
                <c:pt idx="392">
                  <c:v>44528</c:v>
                </c:pt>
                <c:pt idx="393">
                  <c:v>44529</c:v>
                </c:pt>
                <c:pt idx="394">
                  <c:v>44530</c:v>
                </c:pt>
                <c:pt idx="395">
                  <c:v>44531</c:v>
                </c:pt>
                <c:pt idx="396">
                  <c:v>44532</c:v>
                </c:pt>
                <c:pt idx="397">
                  <c:v>44533</c:v>
                </c:pt>
                <c:pt idx="398">
                  <c:v>44534</c:v>
                </c:pt>
                <c:pt idx="399">
                  <c:v>44535</c:v>
                </c:pt>
                <c:pt idx="400">
                  <c:v>44536</c:v>
                </c:pt>
                <c:pt idx="401">
                  <c:v>44537</c:v>
                </c:pt>
                <c:pt idx="402">
                  <c:v>44538</c:v>
                </c:pt>
                <c:pt idx="403">
                  <c:v>44539</c:v>
                </c:pt>
                <c:pt idx="404">
                  <c:v>44540</c:v>
                </c:pt>
                <c:pt idx="405">
                  <c:v>44541</c:v>
                </c:pt>
                <c:pt idx="406">
                  <c:v>44542</c:v>
                </c:pt>
                <c:pt idx="407">
                  <c:v>44543</c:v>
                </c:pt>
                <c:pt idx="408">
                  <c:v>44544</c:v>
                </c:pt>
                <c:pt idx="409">
                  <c:v>44545</c:v>
                </c:pt>
                <c:pt idx="410">
                  <c:v>44546</c:v>
                </c:pt>
                <c:pt idx="411">
                  <c:v>44547</c:v>
                </c:pt>
                <c:pt idx="412">
                  <c:v>44548</c:v>
                </c:pt>
                <c:pt idx="413">
                  <c:v>44549</c:v>
                </c:pt>
                <c:pt idx="414">
                  <c:v>44550</c:v>
                </c:pt>
                <c:pt idx="415">
                  <c:v>44551</c:v>
                </c:pt>
                <c:pt idx="416">
                  <c:v>44552</c:v>
                </c:pt>
                <c:pt idx="417">
                  <c:v>44553</c:v>
                </c:pt>
                <c:pt idx="418">
                  <c:v>44554</c:v>
                </c:pt>
                <c:pt idx="419">
                  <c:v>44555</c:v>
                </c:pt>
                <c:pt idx="420">
                  <c:v>44556</c:v>
                </c:pt>
                <c:pt idx="421">
                  <c:v>44557</c:v>
                </c:pt>
                <c:pt idx="422">
                  <c:v>44558</c:v>
                </c:pt>
                <c:pt idx="423">
                  <c:v>44559</c:v>
                </c:pt>
                <c:pt idx="424">
                  <c:v>44560</c:v>
                </c:pt>
                <c:pt idx="425">
                  <c:v>44561</c:v>
                </c:pt>
                <c:pt idx="426">
                  <c:v>44562</c:v>
                </c:pt>
                <c:pt idx="427">
                  <c:v>44563</c:v>
                </c:pt>
                <c:pt idx="428">
                  <c:v>44564</c:v>
                </c:pt>
                <c:pt idx="429">
                  <c:v>44565</c:v>
                </c:pt>
                <c:pt idx="430">
                  <c:v>44566</c:v>
                </c:pt>
                <c:pt idx="431">
                  <c:v>44567</c:v>
                </c:pt>
                <c:pt idx="432">
                  <c:v>44568</c:v>
                </c:pt>
                <c:pt idx="433">
                  <c:v>44569</c:v>
                </c:pt>
                <c:pt idx="434">
                  <c:v>44570</c:v>
                </c:pt>
                <c:pt idx="435">
                  <c:v>44571</c:v>
                </c:pt>
                <c:pt idx="436">
                  <c:v>44572</c:v>
                </c:pt>
                <c:pt idx="437">
                  <c:v>44573</c:v>
                </c:pt>
                <c:pt idx="438">
                  <c:v>44574</c:v>
                </c:pt>
                <c:pt idx="439">
                  <c:v>44575</c:v>
                </c:pt>
                <c:pt idx="440">
                  <c:v>44576</c:v>
                </c:pt>
                <c:pt idx="441">
                  <c:v>44577</c:v>
                </c:pt>
                <c:pt idx="442">
                  <c:v>44578</c:v>
                </c:pt>
                <c:pt idx="443">
                  <c:v>44579</c:v>
                </c:pt>
                <c:pt idx="444">
                  <c:v>44580</c:v>
                </c:pt>
                <c:pt idx="445">
                  <c:v>44581</c:v>
                </c:pt>
                <c:pt idx="446">
                  <c:v>44582</c:v>
                </c:pt>
                <c:pt idx="447">
                  <c:v>44583</c:v>
                </c:pt>
                <c:pt idx="448">
                  <c:v>44584</c:v>
                </c:pt>
                <c:pt idx="449">
                  <c:v>44585</c:v>
                </c:pt>
                <c:pt idx="450">
                  <c:v>44586</c:v>
                </c:pt>
                <c:pt idx="451">
                  <c:v>44587</c:v>
                </c:pt>
                <c:pt idx="452">
                  <c:v>44588</c:v>
                </c:pt>
                <c:pt idx="453">
                  <c:v>44589</c:v>
                </c:pt>
                <c:pt idx="454">
                  <c:v>44590</c:v>
                </c:pt>
                <c:pt idx="455">
                  <c:v>44591</c:v>
                </c:pt>
                <c:pt idx="456">
                  <c:v>44592</c:v>
                </c:pt>
                <c:pt idx="457">
                  <c:v>44593</c:v>
                </c:pt>
                <c:pt idx="458">
                  <c:v>44594</c:v>
                </c:pt>
                <c:pt idx="459">
                  <c:v>44595</c:v>
                </c:pt>
                <c:pt idx="460">
                  <c:v>44596</c:v>
                </c:pt>
                <c:pt idx="461">
                  <c:v>44597</c:v>
                </c:pt>
                <c:pt idx="462">
                  <c:v>44598</c:v>
                </c:pt>
                <c:pt idx="463">
                  <c:v>44599</c:v>
                </c:pt>
                <c:pt idx="464">
                  <c:v>44600</c:v>
                </c:pt>
                <c:pt idx="465">
                  <c:v>44601</c:v>
                </c:pt>
                <c:pt idx="466">
                  <c:v>44602</c:v>
                </c:pt>
                <c:pt idx="467">
                  <c:v>44603</c:v>
                </c:pt>
                <c:pt idx="468">
                  <c:v>44604</c:v>
                </c:pt>
                <c:pt idx="469">
                  <c:v>44605</c:v>
                </c:pt>
                <c:pt idx="470">
                  <c:v>44606</c:v>
                </c:pt>
                <c:pt idx="471">
                  <c:v>44607</c:v>
                </c:pt>
                <c:pt idx="472">
                  <c:v>44608</c:v>
                </c:pt>
                <c:pt idx="473">
                  <c:v>44609</c:v>
                </c:pt>
                <c:pt idx="474">
                  <c:v>44610</c:v>
                </c:pt>
                <c:pt idx="475">
                  <c:v>44611</c:v>
                </c:pt>
                <c:pt idx="476">
                  <c:v>44612</c:v>
                </c:pt>
                <c:pt idx="477">
                  <c:v>44613</c:v>
                </c:pt>
                <c:pt idx="478">
                  <c:v>44614</c:v>
                </c:pt>
                <c:pt idx="479">
                  <c:v>44615</c:v>
                </c:pt>
                <c:pt idx="480">
                  <c:v>44616</c:v>
                </c:pt>
                <c:pt idx="481">
                  <c:v>44617</c:v>
                </c:pt>
                <c:pt idx="482">
                  <c:v>44618</c:v>
                </c:pt>
                <c:pt idx="483">
                  <c:v>44619</c:v>
                </c:pt>
                <c:pt idx="484">
                  <c:v>44620</c:v>
                </c:pt>
                <c:pt idx="485">
                  <c:v>44621</c:v>
                </c:pt>
                <c:pt idx="486">
                  <c:v>44622</c:v>
                </c:pt>
                <c:pt idx="487">
                  <c:v>44623</c:v>
                </c:pt>
                <c:pt idx="488">
                  <c:v>44624</c:v>
                </c:pt>
                <c:pt idx="489">
                  <c:v>44625</c:v>
                </c:pt>
                <c:pt idx="490">
                  <c:v>44626</c:v>
                </c:pt>
                <c:pt idx="491">
                  <c:v>44627</c:v>
                </c:pt>
                <c:pt idx="492">
                  <c:v>44628</c:v>
                </c:pt>
                <c:pt idx="493">
                  <c:v>44629</c:v>
                </c:pt>
                <c:pt idx="494">
                  <c:v>44630</c:v>
                </c:pt>
                <c:pt idx="495">
                  <c:v>44631</c:v>
                </c:pt>
                <c:pt idx="496">
                  <c:v>44632</c:v>
                </c:pt>
                <c:pt idx="497">
                  <c:v>44633</c:v>
                </c:pt>
                <c:pt idx="498">
                  <c:v>44634</c:v>
                </c:pt>
                <c:pt idx="499">
                  <c:v>44635</c:v>
                </c:pt>
                <c:pt idx="500">
                  <c:v>44636</c:v>
                </c:pt>
                <c:pt idx="501">
                  <c:v>44637</c:v>
                </c:pt>
                <c:pt idx="502">
                  <c:v>44638</c:v>
                </c:pt>
                <c:pt idx="503">
                  <c:v>44639</c:v>
                </c:pt>
                <c:pt idx="504">
                  <c:v>44640</c:v>
                </c:pt>
                <c:pt idx="505">
                  <c:v>44641</c:v>
                </c:pt>
                <c:pt idx="506">
                  <c:v>44642</c:v>
                </c:pt>
                <c:pt idx="507">
                  <c:v>44643</c:v>
                </c:pt>
                <c:pt idx="508">
                  <c:v>44644</c:v>
                </c:pt>
                <c:pt idx="509">
                  <c:v>44645</c:v>
                </c:pt>
                <c:pt idx="510">
                  <c:v>44646</c:v>
                </c:pt>
                <c:pt idx="511">
                  <c:v>44647</c:v>
                </c:pt>
                <c:pt idx="512">
                  <c:v>44648</c:v>
                </c:pt>
                <c:pt idx="513">
                  <c:v>44649</c:v>
                </c:pt>
                <c:pt idx="514">
                  <c:v>44650</c:v>
                </c:pt>
                <c:pt idx="515">
                  <c:v>44651</c:v>
                </c:pt>
                <c:pt idx="516">
                  <c:v>44652</c:v>
                </c:pt>
                <c:pt idx="517">
                  <c:v>44653</c:v>
                </c:pt>
                <c:pt idx="518">
                  <c:v>44654</c:v>
                </c:pt>
                <c:pt idx="519">
                  <c:v>44655</c:v>
                </c:pt>
                <c:pt idx="520">
                  <c:v>44656</c:v>
                </c:pt>
                <c:pt idx="521">
                  <c:v>44657</c:v>
                </c:pt>
                <c:pt idx="522">
                  <c:v>44658</c:v>
                </c:pt>
                <c:pt idx="523">
                  <c:v>44659</c:v>
                </c:pt>
                <c:pt idx="524">
                  <c:v>44660</c:v>
                </c:pt>
                <c:pt idx="525">
                  <c:v>44661</c:v>
                </c:pt>
                <c:pt idx="526">
                  <c:v>44662</c:v>
                </c:pt>
                <c:pt idx="527">
                  <c:v>44663</c:v>
                </c:pt>
                <c:pt idx="528">
                  <c:v>44664</c:v>
                </c:pt>
                <c:pt idx="529">
                  <c:v>44665</c:v>
                </c:pt>
                <c:pt idx="530">
                  <c:v>44666</c:v>
                </c:pt>
                <c:pt idx="531">
                  <c:v>44667</c:v>
                </c:pt>
                <c:pt idx="532">
                  <c:v>44668</c:v>
                </c:pt>
                <c:pt idx="533">
                  <c:v>44669</c:v>
                </c:pt>
                <c:pt idx="534">
                  <c:v>44670</c:v>
                </c:pt>
                <c:pt idx="535">
                  <c:v>44671</c:v>
                </c:pt>
                <c:pt idx="536">
                  <c:v>44672</c:v>
                </c:pt>
                <c:pt idx="537">
                  <c:v>44673</c:v>
                </c:pt>
                <c:pt idx="538">
                  <c:v>44674</c:v>
                </c:pt>
                <c:pt idx="539">
                  <c:v>44675</c:v>
                </c:pt>
                <c:pt idx="540">
                  <c:v>44676</c:v>
                </c:pt>
                <c:pt idx="541">
                  <c:v>44677</c:v>
                </c:pt>
                <c:pt idx="542">
                  <c:v>44678</c:v>
                </c:pt>
                <c:pt idx="543">
                  <c:v>44679</c:v>
                </c:pt>
                <c:pt idx="544">
                  <c:v>44680</c:v>
                </c:pt>
                <c:pt idx="545">
                  <c:v>44681</c:v>
                </c:pt>
                <c:pt idx="546">
                  <c:v>44682</c:v>
                </c:pt>
                <c:pt idx="547">
                  <c:v>44683</c:v>
                </c:pt>
                <c:pt idx="548">
                  <c:v>44684</c:v>
                </c:pt>
                <c:pt idx="549">
                  <c:v>44685</c:v>
                </c:pt>
                <c:pt idx="550">
                  <c:v>44686</c:v>
                </c:pt>
                <c:pt idx="551">
                  <c:v>44687</c:v>
                </c:pt>
                <c:pt idx="552">
                  <c:v>44688</c:v>
                </c:pt>
                <c:pt idx="553">
                  <c:v>44689</c:v>
                </c:pt>
                <c:pt idx="554">
                  <c:v>44690</c:v>
                </c:pt>
                <c:pt idx="555">
                  <c:v>44691</c:v>
                </c:pt>
                <c:pt idx="556">
                  <c:v>44692</c:v>
                </c:pt>
                <c:pt idx="557">
                  <c:v>44693</c:v>
                </c:pt>
                <c:pt idx="558">
                  <c:v>44694</c:v>
                </c:pt>
                <c:pt idx="559">
                  <c:v>44695</c:v>
                </c:pt>
                <c:pt idx="560">
                  <c:v>44696</c:v>
                </c:pt>
                <c:pt idx="561">
                  <c:v>44697</c:v>
                </c:pt>
                <c:pt idx="562">
                  <c:v>44698</c:v>
                </c:pt>
                <c:pt idx="563">
                  <c:v>44699</c:v>
                </c:pt>
                <c:pt idx="564">
                  <c:v>44700</c:v>
                </c:pt>
                <c:pt idx="565">
                  <c:v>44701</c:v>
                </c:pt>
                <c:pt idx="566">
                  <c:v>44702</c:v>
                </c:pt>
                <c:pt idx="567">
                  <c:v>44703</c:v>
                </c:pt>
                <c:pt idx="568">
                  <c:v>44704</c:v>
                </c:pt>
                <c:pt idx="569">
                  <c:v>44705</c:v>
                </c:pt>
                <c:pt idx="570">
                  <c:v>44706</c:v>
                </c:pt>
                <c:pt idx="571">
                  <c:v>44707</c:v>
                </c:pt>
                <c:pt idx="572">
                  <c:v>44708</c:v>
                </c:pt>
                <c:pt idx="573">
                  <c:v>44709</c:v>
                </c:pt>
                <c:pt idx="574">
                  <c:v>44710</c:v>
                </c:pt>
                <c:pt idx="575">
                  <c:v>44711</c:v>
                </c:pt>
                <c:pt idx="576">
                  <c:v>44712</c:v>
                </c:pt>
                <c:pt idx="577">
                  <c:v>44713</c:v>
                </c:pt>
                <c:pt idx="578">
                  <c:v>44714</c:v>
                </c:pt>
                <c:pt idx="579">
                  <c:v>44715</c:v>
                </c:pt>
                <c:pt idx="580">
                  <c:v>44716</c:v>
                </c:pt>
                <c:pt idx="581">
                  <c:v>44717</c:v>
                </c:pt>
                <c:pt idx="582">
                  <c:v>44718</c:v>
                </c:pt>
                <c:pt idx="583">
                  <c:v>44719</c:v>
                </c:pt>
                <c:pt idx="584">
                  <c:v>44720</c:v>
                </c:pt>
                <c:pt idx="585">
                  <c:v>44721</c:v>
                </c:pt>
                <c:pt idx="586">
                  <c:v>44722</c:v>
                </c:pt>
                <c:pt idx="587">
                  <c:v>44723</c:v>
                </c:pt>
                <c:pt idx="588">
                  <c:v>44724</c:v>
                </c:pt>
                <c:pt idx="589">
                  <c:v>44725</c:v>
                </c:pt>
                <c:pt idx="590">
                  <c:v>44726</c:v>
                </c:pt>
                <c:pt idx="591">
                  <c:v>44727</c:v>
                </c:pt>
                <c:pt idx="592">
                  <c:v>44728</c:v>
                </c:pt>
                <c:pt idx="593">
                  <c:v>44729</c:v>
                </c:pt>
                <c:pt idx="594">
                  <c:v>44730</c:v>
                </c:pt>
                <c:pt idx="595">
                  <c:v>44731</c:v>
                </c:pt>
                <c:pt idx="596">
                  <c:v>44732</c:v>
                </c:pt>
                <c:pt idx="597">
                  <c:v>44733</c:v>
                </c:pt>
                <c:pt idx="598">
                  <c:v>44734</c:v>
                </c:pt>
                <c:pt idx="599">
                  <c:v>44735</c:v>
                </c:pt>
                <c:pt idx="600">
                  <c:v>44736</c:v>
                </c:pt>
                <c:pt idx="601">
                  <c:v>44737</c:v>
                </c:pt>
                <c:pt idx="602">
                  <c:v>44738</c:v>
                </c:pt>
                <c:pt idx="603">
                  <c:v>44739</c:v>
                </c:pt>
                <c:pt idx="604">
                  <c:v>44740</c:v>
                </c:pt>
                <c:pt idx="605">
                  <c:v>44741</c:v>
                </c:pt>
                <c:pt idx="606">
                  <c:v>44742</c:v>
                </c:pt>
                <c:pt idx="607">
                  <c:v>44743</c:v>
                </c:pt>
                <c:pt idx="608">
                  <c:v>44744</c:v>
                </c:pt>
                <c:pt idx="609">
                  <c:v>44745</c:v>
                </c:pt>
                <c:pt idx="610">
                  <c:v>44746</c:v>
                </c:pt>
                <c:pt idx="611">
                  <c:v>44747</c:v>
                </c:pt>
                <c:pt idx="612">
                  <c:v>44748</c:v>
                </c:pt>
                <c:pt idx="613">
                  <c:v>44749</c:v>
                </c:pt>
                <c:pt idx="614">
                  <c:v>44750</c:v>
                </c:pt>
                <c:pt idx="615">
                  <c:v>44751</c:v>
                </c:pt>
                <c:pt idx="616">
                  <c:v>44752</c:v>
                </c:pt>
                <c:pt idx="617">
                  <c:v>44753</c:v>
                </c:pt>
                <c:pt idx="618">
                  <c:v>44754</c:v>
                </c:pt>
                <c:pt idx="619">
                  <c:v>44755</c:v>
                </c:pt>
                <c:pt idx="620">
                  <c:v>44756</c:v>
                </c:pt>
                <c:pt idx="621">
                  <c:v>44757</c:v>
                </c:pt>
                <c:pt idx="622">
                  <c:v>44758</c:v>
                </c:pt>
                <c:pt idx="623">
                  <c:v>44759</c:v>
                </c:pt>
                <c:pt idx="624">
                  <c:v>44760</c:v>
                </c:pt>
                <c:pt idx="625">
                  <c:v>44761</c:v>
                </c:pt>
                <c:pt idx="626">
                  <c:v>44762</c:v>
                </c:pt>
                <c:pt idx="627">
                  <c:v>44763</c:v>
                </c:pt>
                <c:pt idx="628">
                  <c:v>44764</c:v>
                </c:pt>
                <c:pt idx="629">
                  <c:v>44765</c:v>
                </c:pt>
                <c:pt idx="630">
                  <c:v>44766</c:v>
                </c:pt>
                <c:pt idx="631">
                  <c:v>44767</c:v>
                </c:pt>
                <c:pt idx="632">
                  <c:v>44768</c:v>
                </c:pt>
                <c:pt idx="633">
                  <c:v>44769</c:v>
                </c:pt>
                <c:pt idx="634">
                  <c:v>44770</c:v>
                </c:pt>
                <c:pt idx="635">
                  <c:v>44771</c:v>
                </c:pt>
                <c:pt idx="636">
                  <c:v>44772</c:v>
                </c:pt>
                <c:pt idx="637">
                  <c:v>44773</c:v>
                </c:pt>
                <c:pt idx="638">
                  <c:v>44774</c:v>
                </c:pt>
                <c:pt idx="639">
                  <c:v>44775</c:v>
                </c:pt>
                <c:pt idx="640">
                  <c:v>44776</c:v>
                </c:pt>
                <c:pt idx="641">
                  <c:v>44777</c:v>
                </c:pt>
                <c:pt idx="642">
                  <c:v>44778</c:v>
                </c:pt>
                <c:pt idx="643">
                  <c:v>44779</c:v>
                </c:pt>
                <c:pt idx="644">
                  <c:v>44780</c:v>
                </c:pt>
                <c:pt idx="645">
                  <c:v>44781</c:v>
                </c:pt>
                <c:pt idx="646">
                  <c:v>44782</c:v>
                </c:pt>
                <c:pt idx="647">
                  <c:v>44783</c:v>
                </c:pt>
                <c:pt idx="648">
                  <c:v>44784</c:v>
                </c:pt>
                <c:pt idx="649">
                  <c:v>44785</c:v>
                </c:pt>
                <c:pt idx="650">
                  <c:v>44786</c:v>
                </c:pt>
                <c:pt idx="651">
                  <c:v>44787</c:v>
                </c:pt>
                <c:pt idx="652">
                  <c:v>44788</c:v>
                </c:pt>
                <c:pt idx="653">
                  <c:v>44789</c:v>
                </c:pt>
                <c:pt idx="654">
                  <c:v>44790</c:v>
                </c:pt>
                <c:pt idx="655">
                  <c:v>44791</c:v>
                </c:pt>
                <c:pt idx="656">
                  <c:v>44792</c:v>
                </c:pt>
                <c:pt idx="657">
                  <c:v>44793</c:v>
                </c:pt>
                <c:pt idx="658">
                  <c:v>44794</c:v>
                </c:pt>
                <c:pt idx="659">
                  <c:v>44795</c:v>
                </c:pt>
                <c:pt idx="660">
                  <c:v>44796</c:v>
                </c:pt>
                <c:pt idx="661">
                  <c:v>44797</c:v>
                </c:pt>
                <c:pt idx="662">
                  <c:v>44798</c:v>
                </c:pt>
                <c:pt idx="663">
                  <c:v>44799</c:v>
                </c:pt>
                <c:pt idx="664">
                  <c:v>44800</c:v>
                </c:pt>
                <c:pt idx="665">
                  <c:v>44801</c:v>
                </c:pt>
                <c:pt idx="666">
                  <c:v>44802</c:v>
                </c:pt>
                <c:pt idx="667">
                  <c:v>44803</c:v>
                </c:pt>
                <c:pt idx="668">
                  <c:v>44804</c:v>
                </c:pt>
                <c:pt idx="669">
                  <c:v>44805</c:v>
                </c:pt>
                <c:pt idx="670">
                  <c:v>44806</c:v>
                </c:pt>
                <c:pt idx="671">
                  <c:v>44807</c:v>
                </c:pt>
                <c:pt idx="672">
                  <c:v>44808</c:v>
                </c:pt>
                <c:pt idx="673">
                  <c:v>44809</c:v>
                </c:pt>
                <c:pt idx="674">
                  <c:v>44810</c:v>
                </c:pt>
                <c:pt idx="675">
                  <c:v>44811</c:v>
                </c:pt>
                <c:pt idx="676">
                  <c:v>44812</c:v>
                </c:pt>
                <c:pt idx="677">
                  <c:v>44813</c:v>
                </c:pt>
                <c:pt idx="678">
                  <c:v>44814</c:v>
                </c:pt>
                <c:pt idx="679">
                  <c:v>44815</c:v>
                </c:pt>
                <c:pt idx="680">
                  <c:v>44816</c:v>
                </c:pt>
                <c:pt idx="681">
                  <c:v>44817</c:v>
                </c:pt>
                <c:pt idx="682">
                  <c:v>44818</c:v>
                </c:pt>
                <c:pt idx="683">
                  <c:v>44819</c:v>
                </c:pt>
                <c:pt idx="684">
                  <c:v>44820</c:v>
                </c:pt>
                <c:pt idx="685">
                  <c:v>44821</c:v>
                </c:pt>
                <c:pt idx="686">
                  <c:v>44822</c:v>
                </c:pt>
                <c:pt idx="687">
                  <c:v>44823</c:v>
                </c:pt>
                <c:pt idx="688">
                  <c:v>44824</c:v>
                </c:pt>
                <c:pt idx="689">
                  <c:v>44825</c:v>
                </c:pt>
                <c:pt idx="690">
                  <c:v>44826</c:v>
                </c:pt>
                <c:pt idx="691">
                  <c:v>44827</c:v>
                </c:pt>
                <c:pt idx="692">
                  <c:v>44828</c:v>
                </c:pt>
                <c:pt idx="693">
                  <c:v>44829</c:v>
                </c:pt>
                <c:pt idx="694">
                  <c:v>44830</c:v>
                </c:pt>
                <c:pt idx="695">
                  <c:v>44831</c:v>
                </c:pt>
                <c:pt idx="696">
                  <c:v>44832</c:v>
                </c:pt>
                <c:pt idx="697">
                  <c:v>44833</c:v>
                </c:pt>
                <c:pt idx="698">
                  <c:v>44834</c:v>
                </c:pt>
                <c:pt idx="699">
                  <c:v>44835</c:v>
                </c:pt>
                <c:pt idx="700">
                  <c:v>44836</c:v>
                </c:pt>
                <c:pt idx="701">
                  <c:v>44837</c:v>
                </c:pt>
                <c:pt idx="702">
                  <c:v>44838</c:v>
                </c:pt>
                <c:pt idx="703">
                  <c:v>44839</c:v>
                </c:pt>
                <c:pt idx="704">
                  <c:v>44840</c:v>
                </c:pt>
                <c:pt idx="705">
                  <c:v>44841</c:v>
                </c:pt>
                <c:pt idx="706">
                  <c:v>44842</c:v>
                </c:pt>
                <c:pt idx="707">
                  <c:v>44843</c:v>
                </c:pt>
                <c:pt idx="708">
                  <c:v>44844</c:v>
                </c:pt>
                <c:pt idx="709">
                  <c:v>44845</c:v>
                </c:pt>
                <c:pt idx="710">
                  <c:v>44846</c:v>
                </c:pt>
                <c:pt idx="711">
                  <c:v>44847</c:v>
                </c:pt>
                <c:pt idx="712">
                  <c:v>44848</c:v>
                </c:pt>
                <c:pt idx="713">
                  <c:v>44849</c:v>
                </c:pt>
                <c:pt idx="714">
                  <c:v>44850</c:v>
                </c:pt>
                <c:pt idx="715">
                  <c:v>44851</c:v>
                </c:pt>
                <c:pt idx="716">
                  <c:v>44852</c:v>
                </c:pt>
                <c:pt idx="717">
                  <c:v>44853</c:v>
                </c:pt>
                <c:pt idx="718">
                  <c:v>44854</c:v>
                </c:pt>
                <c:pt idx="719">
                  <c:v>44855</c:v>
                </c:pt>
                <c:pt idx="720">
                  <c:v>44856</c:v>
                </c:pt>
                <c:pt idx="721">
                  <c:v>44857</c:v>
                </c:pt>
                <c:pt idx="722">
                  <c:v>44858</c:v>
                </c:pt>
                <c:pt idx="723">
                  <c:v>44859</c:v>
                </c:pt>
                <c:pt idx="724">
                  <c:v>44860</c:v>
                </c:pt>
                <c:pt idx="725">
                  <c:v>44861</c:v>
                </c:pt>
                <c:pt idx="726">
                  <c:v>44862</c:v>
                </c:pt>
                <c:pt idx="727">
                  <c:v>44863</c:v>
                </c:pt>
                <c:pt idx="728">
                  <c:v>44864</c:v>
                </c:pt>
                <c:pt idx="729">
                  <c:v>44865</c:v>
                </c:pt>
                <c:pt idx="730">
                  <c:v>44866</c:v>
                </c:pt>
                <c:pt idx="731">
                  <c:v>44867</c:v>
                </c:pt>
                <c:pt idx="732">
                  <c:v>44868</c:v>
                </c:pt>
                <c:pt idx="733">
                  <c:v>44869</c:v>
                </c:pt>
                <c:pt idx="734">
                  <c:v>44870</c:v>
                </c:pt>
                <c:pt idx="735">
                  <c:v>44871</c:v>
                </c:pt>
                <c:pt idx="736">
                  <c:v>44872</c:v>
                </c:pt>
                <c:pt idx="737">
                  <c:v>44873</c:v>
                </c:pt>
                <c:pt idx="738">
                  <c:v>44874</c:v>
                </c:pt>
                <c:pt idx="739">
                  <c:v>44875</c:v>
                </c:pt>
                <c:pt idx="740">
                  <c:v>44876</c:v>
                </c:pt>
                <c:pt idx="741">
                  <c:v>44877</c:v>
                </c:pt>
                <c:pt idx="742">
                  <c:v>44878</c:v>
                </c:pt>
                <c:pt idx="743">
                  <c:v>44879</c:v>
                </c:pt>
                <c:pt idx="744">
                  <c:v>44880</c:v>
                </c:pt>
                <c:pt idx="745">
                  <c:v>44881</c:v>
                </c:pt>
                <c:pt idx="746">
                  <c:v>44882</c:v>
                </c:pt>
                <c:pt idx="747">
                  <c:v>44883</c:v>
                </c:pt>
                <c:pt idx="748">
                  <c:v>44884</c:v>
                </c:pt>
                <c:pt idx="749">
                  <c:v>44885</c:v>
                </c:pt>
                <c:pt idx="750">
                  <c:v>44886</c:v>
                </c:pt>
                <c:pt idx="751">
                  <c:v>44887</c:v>
                </c:pt>
                <c:pt idx="752">
                  <c:v>44888</c:v>
                </c:pt>
                <c:pt idx="753">
                  <c:v>44889</c:v>
                </c:pt>
                <c:pt idx="754">
                  <c:v>44890</c:v>
                </c:pt>
                <c:pt idx="755">
                  <c:v>44891</c:v>
                </c:pt>
                <c:pt idx="756">
                  <c:v>44892</c:v>
                </c:pt>
                <c:pt idx="757">
                  <c:v>44893</c:v>
                </c:pt>
                <c:pt idx="758">
                  <c:v>44894</c:v>
                </c:pt>
                <c:pt idx="759">
                  <c:v>44895</c:v>
                </c:pt>
                <c:pt idx="760">
                  <c:v>44896</c:v>
                </c:pt>
                <c:pt idx="761">
                  <c:v>44897</c:v>
                </c:pt>
                <c:pt idx="762">
                  <c:v>44898</c:v>
                </c:pt>
                <c:pt idx="763">
                  <c:v>44899</c:v>
                </c:pt>
                <c:pt idx="764">
                  <c:v>44900</c:v>
                </c:pt>
                <c:pt idx="765">
                  <c:v>44901</c:v>
                </c:pt>
                <c:pt idx="766">
                  <c:v>44902</c:v>
                </c:pt>
                <c:pt idx="767">
                  <c:v>44903</c:v>
                </c:pt>
                <c:pt idx="768">
                  <c:v>44904</c:v>
                </c:pt>
                <c:pt idx="769">
                  <c:v>44905</c:v>
                </c:pt>
                <c:pt idx="770">
                  <c:v>44906</c:v>
                </c:pt>
                <c:pt idx="771">
                  <c:v>44907</c:v>
                </c:pt>
                <c:pt idx="772">
                  <c:v>44908</c:v>
                </c:pt>
                <c:pt idx="773">
                  <c:v>44909</c:v>
                </c:pt>
                <c:pt idx="774">
                  <c:v>44910</c:v>
                </c:pt>
                <c:pt idx="775">
                  <c:v>44911</c:v>
                </c:pt>
                <c:pt idx="776">
                  <c:v>44912</c:v>
                </c:pt>
                <c:pt idx="777">
                  <c:v>44913</c:v>
                </c:pt>
                <c:pt idx="778">
                  <c:v>44914</c:v>
                </c:pt>
                <c:pt idx="779">
                  <c:v>44915</c:v>
                </c:pt>
                <c:pt idx="780">
                  <c:v>44916</c:v>
                </c:pt>
                <c:pt idx="781">
                  <c:v>44917</c:v>
                </c:pt>
                <c:pt idx="782">
                  <c:v>44918</c:v>
                </c:pt>
                <c:pt idx="783">
                  <c:v>44919</c:v>
                </c:pt>
                <c:pt idx="784">
                  <c:v>44920</c:v>
                </c:pt>
                <c:pt idx="785">
                  <c:v>44921</c:v>
                </c:pt>
                <c:pt idx="786">
                  <c:v>44922</c:v>
                </c:pt>
                <c:pt idx="787">
                  <c:v>44923</c:v>
                </c:pt>
                <c:pt idx="788">
                  <c:v>44924</c:v>
                </c:pt>
                <c:pt idx="789">
                  <c:v>44925</c:v>
                </c:pt>
                <c:pt idx="790">
                  <c:v>44926</c:v>
                </c:pt>
                <c:pt idx="791">
                  <c:v>44927</c:v>
                </c:pt>
                <c:pt idx="792">
                  <c:v>44928</c:v>
                </c:pt>
                <c:pt idx="793">
                  <c:v>44929</c:v>
                </c:pt>
                <c:pt idx="794">
                  <c:v>44930</c:v>
                </c:pt>
                <c:pt idx="795">
                  <c:v>44931</c:v>
                </c:pt>
                <c:pt idx="796">
                  <c:v>44932</c:v>
                </c:pt>
                <c:pt idx="797">
                  <c:v>44933</c:v>
                </c:pt>
                <c:pt idx="798">
                  <c:v>44934</c:v>
                </c:pt>
                <c:pt idx="799">
                  <c:v>44935</c:v>
                </c:pt>
                <c:pt idx="800">
                  <c:v>44936</c:v>
                </c:pt>
                <c:pt idx="801">
                  <c:v>44937</c:v>
                </c:pt>
                <c:pt idx="802">
                  <c:v>44938</c:v>
                </c:pt>
                <c:pt idx="803">
                  <c:v>44939</c:v>
                </c:pt>
                <c:pt idx="804">
                  <c:v>44940</c:v>
                </c:pt>
                <c:pt idx="805">
                  <c:v>44941</c:v>
                </c:pt>
                <c:pt idx="806">
                  <c:v>44942</c:v>
                </c:pt>
                <c:pt idx="807">
                  <c:v>44943</c:v>
                </c:pt>
                <c:pt idx="808">
                  <c:v>44944</c:v>
                </c:pt>
                <c:pt idx="809">
                  <c:v>44945</c:v>
                </c:pt>
                <c:pt idx="810">
                  <c:v>44946</c:v>
                </c:pt>
                <c:pt idx="811">
                  <c:v>44947</c:v>
                </c:pt>
                <c:pt idx="812">
                  <c:v>44948</c:v>
                </c:pt>
                <c:pt idx="813">
                  <c:v>44949</c:v>
                </c:pt>
                <c:pt idx="814">
                  <c:v>44950</c:v>
                </c:pt>
                <c:pt idx="815">
                  <c:v>44951</c:v>
                </c:pt>
                <c:pt idx="816">
                  <c:v>44952</c:v>
                </c:pt>
                <c:pt idx="817">
                  <c:v>44953</c:v>
                </c:pt>
                <c:pt idx="818">
                  <c:v>44954</c:v>
                </c:pt>
                <c:pt idx="819">
                  <c:v>44955</c:v>
                </c:pt>
                <c:pt idx="820">
                  <c:v>44956</c:v>
                </c:pt>
                <c:pt idx="821">
                  <c:v>44957</c:v>
                </c:pt>
                <c:pt idx="822">
                  <c:v>44958</c:v>
                </c:pt>
                <c:pt idx="823">
                  <c:v>44959</c:v>
                </c:pt>
                <c:pt idx="824">
                  <c:v>44960</c:v>
                </c:pt>
                <c:pt idx="825">
                  <c:v>44961</c:v>
                </c:pt>
                <c:pt idx="826">
                  <c:v>44962</c:v>
                </c:pt>
                <c:pt idx="827">
                  <c:v>44963</c:v>
                </c:pt>
                <c:pt idx="828">
                  <c:v>44964</c:v>
                </c:pt>
                <c:pt idx="829">
                  <c:v>44965</c:v>
                </c:pt>
                <c:pt idx="830">
                  <c:v>44966</c:v>
                </c:pt>
                <c:pt idx="831">
                  <c:v>44967</c:v>
                </c:pt>
                <c:pt idx="832">
                  <c:v>44968</c:v>
                </c:pt>
                <c:pt idx="833">
                  <c:v>44969</c:v>
                </c:pt>
                <c:pt idx="834">
                  <c:v>44970</c:v>
                </c:pt>
                <c:pt idx="835">
                  <c:v>44971</c:v>
                </c:pt>
                <c:pt idx="836">
                  <c:v>44972</c:v>
                </c:pt>
                <c:pt idx="837">
                  <c:v>44973</c:v>
                </c:pt>
                <c:pt idx="838">
                  <c:v>44974</c:v>
                </c:pt>
                <c:pt idx="839">
                  <c:v>44975</c:v>
                </c:pt>
                <c:pt idx="840">
                  <c:v>44976</c:v>
                </c:pt>
                <c:pt idx="841">
                  <c:v>44977</c:v>
                </c:pt>
                <c:pt idx="842">
                  <c:v>44978</c:v>
                </c:pt>
                <c:pt idx="843">
                  <c:v>44979</c:v>
                </c:pt>
                <c:pt idx="844">
                  <c:v>44980</c:v>
                </c:pt>
                <c:pt idx="845">
                  <c:v>44981</c:v>
                </c:pt>
                <c:pt idx="846">
                  <c:v>44982</c:v>
                </c:pt>
                <c:pt idx="847">
                  <c:v>44983</c:v>
                </c:pt>
                <c:pt idx="848">
                  <c:v>44984</c:v>
                </c:pt>
                <c:pt idx="849">
                  <c:v>44985</c:v>
                </c:pt>
                <c:pt idx="850">
                  <c:v>44986</c:v>
                </c:pt>
                <c:pt idx="851">
                  <c:v>44987</c:v>
                </c:pt>
                <c:pt idx="852">
                  <c:v>44988</c:v>
                </c:pt>
                <c:pt idx="853">
                  <c:v>44989</c:v>
                </c:pt>
                <c:pt idx="854">
                  <c:v>44990</c:v>
                </c:pt>
                <c:pt idx="855">
                  <c:v>44991</c:v>
                </c:pt>
                <c:pt idx="856">
                  <c:v>44992</c:v>
                </c:pt>
                <c:pt idx="857">
                  <c:v>44993</c:v>
                </c:pt>
                <c:pt idx="858">
                  <c:v>44994</c:v>
                </c:pt>
                <c:pt idx="859">
                  <c:v>44995</c:v>
                </c:pt>
                <c:pt idx="860">
                  <c:v>44996</c:v>
                </c:pt>
                <c:pt idx="861">
                  <c:v>44997</c:v>
                </c:pt>
                <c:pt idx="862">
                  <c:v>44998</c:v>
                </c:pt>
                <c:pt idx="863">
                  <c:v>44999</c:v>
                </c:pt>
                <c:pt idx="864">
                  <c:v>45000</c:v>
                </c:pt>
                <c:pt idx="865">
                  <c:v>45001</c:v>
                </c:pt>
                <c:pt idx="866">
                  <c:v>45002</c:v>
                </c:pt>
                <c:pt idx="867">
                  <c:v>45003</c:v>
                </c:pt>
                <c:pt idx="868">
                  <c:v>45004</c:v>
                </c:pt>
                <c:pt idx="869">
                  <c:v>45005</c:v>
                </c:pt>
                <c:pt idx="870">
                  <c:v>45006</c:v>
                </c:pt>
              </c:numCache>
            </c:numRef>
          </c:cat>
          <c:val>
            <c:numRef>
              <c:f>[1]Summary!$B$6:$AGN$6</c:f>
              <c:numCache>
                <c:formatCode>General</c:formatCode>
                <c:ptCount val="871"/>
                <c:pt idx="0">
                  <c:v>2</c:v>
                </c:pt>
                <c:pt idx="1">
                  <c:v>2</c:v>
                </c:pt>
                <c:pt idx="2">
                  <c:v>4</c:v>
                </c:pt>
                <c:pt idx="3">
                  <c:v>2</c:v>
                </c:pt>
                <c:pt idx="4">
                  <c:v>2</c:v>
                </c:pt>
                <c:pt idx="5">
                  <c:v>1</c:v>
                </c:pt>
                <c:pt idx="6">
                  <c:v>2</c:v>
                </c:pt>
                <c:pt idx="7">
                  <c:v>0</c:v>
                </c:pt>
                <c:pt idx="8">
                  <c:v>6</c:v>
                </c:pt>
                <c:pt idx="9">
                  <c:v>2</c:v>
                </c:pt>
                <c:pt idx="10">
                  <c:v>5</c:v>
                </c:pt>
                <c:pt idx="11">
                  <c:v>2</c:v>
                </c:pt>
                <c:pt idx="12">
                  <c:v>5</c:v>
                </c:pt>
                <c:pt idx="13">
                  <c:v>4</c:v>
                </c:pt>
                <c:pt idx="14">
                  <c:v>2</c:v>
                </c:pt>
                <c:pt idx="15">
                  <c:v>4</c:v>
                </c:pt>
                <c:pt idx="16">
                  <c:v>3</c:v>
                </c:pt>
                <c:pt idx="17">
                  <c:v>3</c:v>
                </c:pt>
                <c:pt idx="18">
                  <c:v>6</c:v>
                </c:pt>
                <c:pt idx="19">
                  <c:v>4</c:v>
                </c:pt>
                <c:pt idx="20">
                  <c:v>4</c:v>
                </c:pt>
                <c:pt idx="21">
                  <c:v>2</c:v>
                </c:pt>
                <c:pt idx="22">
                  <c:v>0</c:v>
                </c:pt>
                <c:pt idx="23">
                  <c:v>8</c:v>
                </c:pt>
                <c:pt idx="24">
                  <c:v>9</c:v>
                </c:pt>
                <c:pt idx="25">
                  <c:v>2</c:v>
                </c:pt>
                <c:pt idx="26">
                  <c:v>2</c:v>
                </c:pt>
                <c:pt idx="27">
                  <c:v>8</c:v>
                </c:pt>
                <c:pt idx="28">
                  <c:v>7</c:v>
                </c:pt>
                <c:pt idx="29">
                  <c:v>7</c:v>
                </c:pt>
                <c:pt idx="30">
                  <c:v>9</c:v>
                </c:pt>
                <c:pt idx="31">
                  <c:v>9</c:v>
                </c:pt>
                <c:pt idx="32">
                  <c:v>9</c:v>
                </c:pt>
                <c:pt idx="33">
                  <c:v>6</c:v>
                </c:pt>
                <c:pt idx="34">
                  <c:v>8</c:v>
                </c:pt>
                <c:pt idx="35">
                  <c:v>5</c:v>
                </c:pt>
                <c:pt idx="36">
                  <c:v>7</c:v>
                </c:pt>
                <c:pt idx="37">
                  <c:v>6</c:v>
                </c:pt>
                <c:pt idx="38">
                  <c:v>8</c:v>
                </c:pt>
                <c:pt idx="39">
                  <c:v>5</c:v>
                </c:pt>
                <c:pt idx="40">
                  <c:v>11</c:v>
                </c:pt>
                <c:pt idx="41">
                  <c:v>4</c:v>
                </c:pt>
                <c:pt idx="42">
                  <c:v>4</c:v>
                </c:pt>
                <c:pt idx="43">
                  <c:v>10</c:v>
                </c:pt>
                <c:pt idx="44">
                  <c:v>6</c:v>
                </c:pt>
                <c:pt idx="45">
                  <c:v>10</c:v>
                </c:pt>
                <c:pt idx="46">
                  <c:v>2</c:v>
                </c:pt>
                <c:pt idx="47">
                  <c:v>13</c:v>
                </c:pt>
                <c:pt idx="48">
                  <c:v>2</c:v>
                </c:pt>
                <c:pt idx="49">
                  <c:v>3</c:v>
                </c:pt>
                <c:pt idx="50">
                  <c:v>11</c:v>
                </c:pt>
                <c:pt idx="51">
                  <c:v>2</c:v>
                </c:pt>
                <c:pt idx="52">
                  <c:v>12</c:v>
                </c:pt>
                <c:pt idx="53">
                  <c:v>7</c:v>
                </c:pt>
                <c:pt idx="54">
                  <c:v>3</c:v>
                </c:pt>
                <c:pt idx="55">
                  <c:v>3</c:v>
                </c:pt>
                <c:pt idx="56">
                  <c:v>2</c:v>
                </c:pt>
                <c:pt idx="57">
                  <c:v>7</c:v>
                </c:pt>
                <c:pt idx="58">
                  <c:v>4</c:v>
                </c:pt>
                <c:pt idx="59">
                  <c:v>8</c:v>
                </c:pt>
                <c:pt idx="60">
                  <c:v>6</c:v>
                </c:pt>
                <c:pt idx="61">
                  <c:v>3</c:v>
                </c:pt>
                <c:pt idx="62">
                  <c:v>7</c:v>
                </c:pt>
                <c:pt idx="63">
                  <c:v>3</c:v>
                </c:pt>
                <c:pt idx="64">
                  <c:v>10</c:v>
                </c:pt>
                <c:pt idx="65">
                  <c:v>15</c:v>
                </c:pt>
                <c:pt idx="66">
                  <c:v>6</c:v>
                </c:pt>
                <c:pt idx="67">
                  <c:v>8</c:v>
                </c:pt>
                <c:pt idx="68">
                  <c:v>11</c:v>
                </c:pt>
                <c:pt idx="69">
                  <c:v>0</c:v>
                </c:pt>
                <c:pt idx="70">
                  <c:v>4</c:v>
                </c:pt>
                <c:pt idx="71">
                  <c:v>6</c:v>
                </c:pt>
                <c:pt idx="72">
                  <c:v>7</c:v>
                </c:pt>
                <c:pt idx="73">
                  <c:v>4</c:v>
                </c:pt>
                <c:pt idx="74">
                  <c:v>8</c:v>
                </c:pt>
                <c:pt idx="75">
                  <c:v>3</c:v>
                </c:pt>
                <c:pt idx="76">
                  <c:v>6</c:v>
                </c:pt>
                <c:pt idx="77">
                  <c:v>5</c:v>
                </c:pt>
                <c:pt idx="78">
                  <c:v>7</c:v>
                </c:pt>
                <c:pt idx="79">
                  <c:v>6</c:v>
                </c:pt>
                <c:pt idx="80">
                  <c:v>1</c:v>
                </c:pt>
                <c:pt idx="81">
                  <c:v>6</c:v>
                </c:pt>
                <c:pt idx="82">
                  <c:v>3</c:v>
                </c:pt>
                <c:pt idx="83">
                  <c:v>1</c:v>
                </c:pt>
                <c:pt idx="84">
                  <c:v>1</c:v>
                </c:pt>
                <c:pt idx="85">
                  <c:v>5</c:v>
                </c:pt>
                <c:pt idx="86">
                  <c:v>1</c:v>
                </c:pt>
                <c:pt idx="87">
                  <c:v>10</c:v>
                </c:pt>
                <c:pt idx="88">
                  <c:v>8</c:v>
                </c:pt>
                <c:pt idx="89">
                  <c:v>5</c:v>
                </c:pt>
                <c:pt idx="90">
                  <c:v>2</c:v>
                </c:pt>
                <c:pt idx="91">
                  <c:v>1</c:v>
                </c:pt>
                <c:pt idx="92">
                  <c:v>3</c:v>
                </c:pt>
                <c:pt idx="93">
                  <c:v>3</c:v>
                </c:pt>
                <c:pt idx="94">
                  <c:v>3</c:v>
                </c:pt>
                <c:pt idx="95">
                  <c:v>4</c:v>
                </c:pt>
                <c:pt idx="96">
                  <c:v>8</c:v>
                </c:pt>
                <c:pt idx="97">
                  <c:v>1</c:v>
                </c:pt>
                <c:pt idx="98">
                  <c:v>7</c:v>
                </c:pt>
                <c:pt idx="99">
                  <c:v>3</c:v>
                </c:pt>
                <c:pt idx="100">
                  <c:v>5</c:v>
                </c:pt>
                <c:pt idx="101">
                  <c:v>4</c:v>
                </c:pt>
                <c:pt idx="102">
                  <c:v>0</c:v>
                </c:pt>
                <c:pt idx="103">
                  <c:v>2</c:v>
                </c:pt>
                <c:pt idx="104">
                  <c:v>1</c:v>
                </c:pt>
                <c:pt idx="105">
                  <c:v>5</c:v>
                </c:pt>
                <c:pt idx="106">
                  <c:v>5</c:v>
                </c:pt>
                <c:pt idx="107">
                  <c:v>4</c:v>
                </c:pt>
                <c:pt idx="108">
                  <c:v>4</c:v>
                </c:pt>
                <c:pt idx="109">
                  <c:v>4</c:v>
                </c:pt>
                <c:pt idx="110">
                  <c:v>5</c:v>
                </c:pt>
                <c:pt idx="111">
                  <c:v>1</c:v>
                </c:pt>
                <c:pt idx="112">
                  <c:v>1</c:v>
                </c:pt>
                <c:pt idx="113">
                  <c:v>1</c:v>
                </c:pt>
                <c:pt idx="114">
                  <c:v>3</c:v>
                </c:pt>
                <c:pt idx="115">
                  <c:v>5</c:v>
                </c:pt>
                <c:pt idx="116">
                  <c:v>3</c:v>
                </c:pt>
                <c:pt idx="117">
                  <c:v>6</c:v>
                </c:pt>
                <c:pt idx="118">
                  <c:v>3</c:v>
                </c:pt>
                <c:pt idx="119">
                  <c:v>4</c:v>
                </c:pt>
                <c:pt idx="120">
                  <c:v>5</c:v>
                </c:pt>
                <c:pt idx="121">
                  <c:v>6</c:v>
                </c:pt>
                <c:pt idx="122">
                  <c:v>7</c:v>
                </c:pt>
                <c:pt idx="123">
                  <c:v>4</c:v>
                </c:pt>
                <c:pt idx="124">
                  <c:v>11</c:v>
                </c:pt>
                <c:pt idx="125">
                  <c:v>2</c:v>
                </c:pt>
                <c:pt idx="126">
                  <c:v>1</c:v>
                </c:pt>
                <c:pt idx="127">
                  <c:v>4</c:v>
                </c:pt>
                <c:pt idx="128">
                  <c:v>5</c:v>
                </c:pt>
                <c:pt idx="129">
                  <c:v>2</c:v>
                </c:pt>
                <c:pt idx="130">
                  <c:v>2</c:v>
                </c:pt>
                <c:pt idx="131">
                  <c:v>4</c:v>
                </c:pt>
                <c:pt idx="132">
                  <c:v>1</c:v>
                </c:pt>
                <c:pt idx="133">
                  <c:v>0</c:v>
                </c:pt>
                <c:pt idx="134">
                  <c:v>2</c:v>
                </c:pt>
                <c:pt idx="135">
                  <c:v>10</c:v>
                </c:pt>
                <c:pt idx="136">
                  <c:v>2</c:v>
                </c:pt>
                <c:pt idx="137">
                  <c:v>0</c:v>
                </c:pt>
                <c:pt idx="138">
                  <c:v>6</c:v>
                </c:pt>
                <c:pt idx="139">
                  <c:v>1</c:v>
                </c:pt>
                <c:pt idx="140">
                  <c:v>1</c:v>
                </c:pt>
                <c:pt idx="141">
                  <c:v>3</c:v>
                </c:pt>
                <c:pt idx="142">
                  <c:v>7</c:v>
                </c:pt>
                <c:pt idx="143">
                  <c:v>2</c:v>
                </c:pt>
                <c:pt idx="144">
                  <c:v>5</c:v>
                </c:pt>
                <c:pt idx="145">
                  <c:v>4</c:v>
                </c:pt>
                <c:pt idx="146">
                  <c:v>1</c:v>
                </c:pt>
                <c:pt idx="147">
                  <c:v>2</c:v>
                </c:pt>
                <c:pt idx="148">
                  <c:v>4</c:v>
                </c:pt>
                <c:pt idx="149">
                  <c:v>7</c:v>
                </c:pt>
                <c:pt idx="150">
                  <c:v>5</c:v>
                </c:pt>
                <c:pt idx="151">
                  <c:v>6</c:v>
                </c:pt>
                <c:pt idx="152">
                  <c:v>5</c:v>
                </c:pt>
                <c:pt idx="153">
                  <c:v>3</c:v>
                </c:pt>
                <c:pt idx="154">
                  <c:v>1</c:v>
                </c:pt>
                <c:pt idx="155">
                  <c:v>6</c:v>
                </c:pt>
                <c:pt idx="156">
                  <c:v>2</c:v>
                </c:pt>
                <c:pt idx="157">
                  <c:v>3</c:v>
                </c:pt>
                <c:pt idx="158">
                  <c:v>3</c:v>
                </c:pt>
                <c:pt idx="159">
                  <c:v>3</c:v>
                </c:pt>
                <c:pt idx="160">
                  <c:v>4</c:v>
                </c:pt>
                <c:pt idx="161">
                  <c:v>2</c:v>
                </c:pt>
                <c:pt idx="162">
                  <c:v>3</c:v>
                </c:pt>
                <c:pt idx="163">
                  <c:v>4</c:v>
                </c:pt>
                <c:pt idx="164">
                  <c:v>4</c:v>
                </c:pt>
                <c:pt idx="165">
                  <c:v>2</c:v>
                </c:pt>
                <c:pt idx="166">
                  <c:v>4</c:v>
                </c:pt>
                <c:pt idx="167">
                  <c:v>0</c:v>
                </c:pt>
                <c:pt idx="168">
                  <c:v>3</c:v>
                </c:pt>
                <c:pt idx="169">
                  <c:v>6</c:v>
                </c:pt>
                <c:pt idx="170">
                  <c:v>7</c:v>
                </c:pt>
                <c:pt idx="171">
                  <c:v>2</c:v>
                </c:pt>
                <c:pt idx="172">
                  <c:v>5</c:v>
                </c:pt>
                <c:pt idx="173">
                  <c:v>3</c:v>
                </c:pt>
                <c:pt idx="174">
                  <c:v>1</c:v>
                </c:pt>
                <c:pt idx="175">
                  <c:v>1</c:v>
                </c:pt>
                <c:pt idx="176">
                  <c:v>3</c:v>
                </c:pt>
                <c:pt idx="177">
                  <c:v>5</c:v>
                </c:pt>
                <c:pt idx="178">
                  <c:v>3</c:v>
                </c:pt>
                <c:pt idx="179">
                  <c:v>6</c:v>
                </c:pt>
                <c:pt idx="180">
                  <c:v>4</c:v>
                </c:pt>
                <c:pt idx="181">
                  <c:v>1</c:v>
                </c:pt>
                <c:pt idx="182">
                  <c:v>2</c:v>
                </c:pt>
                <c:pt idx="183">
                  <c:v>2</c:v>
                </c:pt>
                <c:pt idx="184">
                  <c:v>3</c:v>
                </c:pt>
                <c:pt idx="185">
                  <c:v>2</c:v>
                </c:pt>
                <c:pt idx="186">
                  <c:v>6</c:v>
                </c:pt>
                <c:pt idx="187">
                  <c:v>4</c:v>
                </c:pt>
                <c:pt idx="188">
                  <c:v>2</c:v>
                </c:pt>
                <c:pt idx="189">
                  <c:v>1</c:v>
                </c:pt>
                <c:pt idx="190">
                  <c:v>3</c:v>
                </c:pt>
                <c:pt idx="191">
                  <c:v>8</c:v>
                </c:pt>
                <c:pt idx="192">
                  <c:v>2</c:v>
                </c:pt>
                <c:pt idx="193">
                  <c:v>5</c:v>
                </c:pt>
                <c:pt idx="194">
                  <c:v>1</c:v>
                </c:pt>
                <c:pt idx="195">
                  <c:v>3</c:v>
                </c:pt>
                <c:pt idx="196">
                  <c:v>3</c:v>
                </c:pt>
                <c:pt idx="197">
                  <c:v>4</c:v>
                </c:pt>
                <c:pt idx="198">
                  <c:v>5</c:v>
                </c:pt>
                <c:pt idx="199">
                  <c:v>4</c:v>
                </c:pt>
                <c:pt idx="200">
                  <c:v>1</c:v>
                </c:pt>
                <c:pt idx="201">
                  <c:v>4</c:v>
                </c:pt>
                <c:pt idx="202">
                  <c:v>0</c:v>
                </c:pt>
                <c:pt idx="203">
                  <c:v>1</c:v>
                </c:pt>
                <c:pt idx="204">
                  <c:v>4</c:v>
                </c:pt>
                <c:pt idx="205">
                  <c:v>3</c:v>
                </c:pt>
                <c:pt idx="206">
                  <c:v>6</c:v>
                </c:pt>
                <c:pt idx="207">
                  <c:v>2</c:v>
                </c:pt>
                <c:pt idx="208">
                  <c:v>4</c:v>
                </c:pt>
                <c:pt idx="209">
                  <c:v>1</c:v>
                </c:pt>
                <c:pt idx="210">
                  <c:v>1</c:v>
                </c:pt>
                <c:pt idx="211">
                  <c:v>3</c:v>
                </c:pt>
                <c:pt idx="212">
                  <c:v>2</c:v>
                </c:pt>
                <c:pt idx="213">
                  <c:v>0</c:v>
                </c:pt>
                <c:pt idx="214">
                  <c:v>2</c:v>
                </c:pt>
                <c:pt idx="215">
                  <c:v>4</c:v>
                </c:pt>
                <c:pt idx="216">
                  <c:v>2</c:v>
                </c:pt>
                <c:pt idx="217">
                  <c:v>1</c:v>
                </c:pt>
                <c:pt idx="218">
                  <c:v>3</c:v>
                </c:pt>
                <c:pt idx="219">
                  <c:v>3</c:v>
                </c:pt>
                <c:pt idx="220">
                  <c:v>3</c:v>
                </c:pt>
                <c:pt idx="221">
                  <c:v>1</c:v>
                </c:pt>
                <c:pt idx="222">
                  <c:v>2</c:v>
                </c:pt>
                <c:pt idx="223">
                  <c:v>0</c:v>
                </c:pt>
                <c:pt idx="224">
                  <c:v>4</c:v>
                </c:pt>
                <c:pt idx="225">
                  <c:v>0</c:v>
                </c:pt>
                <c:pt idx="226">
                  <c:v>2</c:v>
                </c:pt>
                <c:pt idx="227">
                  <c:v>4</c:v>
                </c:pt>
                <c:pt idx="228">
                  <c:v>0</c:v>
                </c:pt>
                <c:pt idx="229">
                  <c:v>3</c:v>
                </c:pt>
                <c:pt idx="230">
                  <c:v>1</c:v>
                </c:pt>
                <c:pt idx="231">
                  <c:v>1</c:v>
                </c:pt>
                <c:pt idx="232">
                  <c:v>2</c:v>
                </c:pt>
                <c:pt idx="233">
                  <c:v>2</c:v>
                </c:pt>
                <c:pt idx="234">
                  <c:v>2</c:v>
                </c:pt>
                <c:pt idx="235">
                  <c:v>0</c:v>
                </c:pt>
                <c:pt idx="236">
                  <c:v>3</c:v>
                </c:pt>
                <c:pt idx="237">
                  <c:v>1</c:v>
                </c:pt>
                <c:pt idx="238">
                  <c:v>0</c:v>
                </c:pt>
                <c:pt idx="239">
                  <c:v>1</c:v>
                </c:pt>
                <c:pt idx="240">
                  <c:v>4</c:v>
                </c:pt>
                <c:pt idx="241">
                  <c:v>1</c:v>
                </c:pt>
                <c:pt idx="242">
                  <c:v>1</c:v>
                </c:pt>
                <c:pt idx="243">
                  <c:v>1</c:v>
                </c:pt>
                <c:pt idx="244">
                  <c:v>2</c:v>
                </c:pt>
                <c:pt idx="245">
                  <c:v>3</c:v>
                </c:pt>
                <c:pt idx="246">
                  <c:v>3</c:v>
                </c:pt>
                <c:pt idx="247">
                  <c:v>6</c:v>
                </c:pt>
                <c:pt idx="248">
                  <c:v>3</c:v>
                </c:pt>
                <c:pt idx="249">
                  <c:v>1</c:v>
                </c:pt>
                <c:pt idx="250">
                  <c:v>0</c:v>
                </c:pt>
                <c:pt idx="251">
                  <c:v>3</c:v>
                </c:pt>
                <c:pt idx="252">
                  <c:v>3</c:v>
                </c:pt>
                <c:pt idx="253">
                  <c:v>1</c:v>
                </c:pt>
                <c:pt idx="254">
                  <c:v>1</c:v>
                </c:pt>
                <c:pt idx="255">
                  <c:v>2</c:v>
                </c:pt>
                <c:pt idx="256">
                  <c:v>4</c:v>
                </c:pt>
                <c:pt idx="257">
                  <c:v>4</c:v>
                </c:pt>
                <c:pt idx="258">
                  <c:v>7</c:v>
                </c:pt>
                <c:pt idx="259">
                  <c:v>3</c:v>
                </c:pt>
                <c:pt idx="260">
                  <c:v>8</c:v>
                </c:pt>
                <c:pt idx="261">
                  <c:v>3</c:v>
                </c:pt>
                <c:pt idx="262">
                  <c:v>2</c:v>
                </c:pt>
                <c:pt idx="263">
                  <c:v>5</c:v>
                </c:pt>
                <c:pt idx="264">
                  <c:v>5</c:v>
                </c:pt>
                <c:pt idx="265">
                  <c:v>0</c:v>
                </c:pt>
                <c:pt idx="266">
                  <c:v>4</c:v>
                </c:pt>
                <c:pt idx="267">
                  <c:v>3</c:v>
                </c:pt>
                <c:pt idx="268">
                  <c:v>3</c:v>
                </c:pt>
                <c:pt idx="269">
                  <c:v>9</c:v>
                </c:pt>
                <c:pt idx="270">
                  <c:v>5</c:v>
                </c:pt>
                <c:pt idx="271">
                  <c:v>12</c:v>
                </c:pt>
                <c:pt idx="272">
                  <c:v>5</c:v>
                </c:pt>
                <c:pt idx="273">
                  <c:v>7</c:v>
                </c:pt>
                <c:pt idx="274">
                  <c:v>8</c:v>
                </c:pt>
                <c:pt idx="275">
                  <c:v>5</c:v>
                </c:pt>
                <c:pt idx="276">
                  <c:v>9</c:v>
                </c:pt>
                <c:pt idx="277">
                  <c:v>12</c:v>
                </c:pt>
                <c:pt idx="278">
                  <c:v>11</c:v>
                </c:pt>
                <c:pt idx="279">
                  <c:v>5</c:v>
                </c:pt>
                <c:pt idx="280">
                  <c:v>12</c:v>
                </c:pt>
                <c:pt idx="281">
                  <c:v>6</c:v>
                </c:pt>
                <c:pt idx="282">
                  <c:v>15</c:v>
                </c:pt>
                <c:pt idx="283">
                  <c:v>19</c:v>
                </c:pt>
                <c:pt idx="284">
                  <c:v>9</c:v>
                </c:pt>
                <c:pt idx="285">
                  <c:v>21</c:v>
                </c:pt>
                <c:pt idx="286">
                  <c:v>15</c:v>
                </c:pt>
                <c:pt idx="287">
                  <c:v>18</c:v>
                </c:pt>
                <c:pt idx="288">
                  <c:v>10</c:v>
                </c:pt>
                <c:pt idx="289">
                  <c:v>30</c:v>
                </c:pt>
                <c:pt idx="290">
                  <c:v>22</c:v>
                </c:pt>
                <c:pt idx="291">
                  <c:v>12</c:v>
                </c:pt>
                <c:pt idx="292">
                  <c:v>23</c:v>
                </c:pt>
                <c:pt idx="293">
                  <c:v>20</c:v>
                </c:pt>
                <c:pt idx="294">
                  <c:v>11</c:v>
                </c:pt>
                <c:pt idx="295">
                  <c:v>18</c:v>
                </c:pt>
                <c:pt idx="296">
                  <c:v>17</c:v>
                </c:pt>
                <c:pt idx="297">
                  <c:v>26</c:v>
                </c:pt>
                <c:pt idx="298">
                  <c:v>29</c:v>
                </c:pt>
                <c:pt idx="299">
                  <c:v>23</c:v>
                </c:pt>
                <c:pt idx="300">
                  <c:v>23</c:v>
                </c:pt>
                <c:pt idx="301">
                  <c:v>25</c:v>
                </c:pt>
                <c:pt idx="302">
                  <c:v>20</c:v>
                </c:pt>
                <c:pt idx="303">
                  <c:v>24</c:v>
                </c:pt>
                <c:pt idx="304">
                  <c:v>23</c:v>
                </c:pt>
                <c:pt idx="305">
                  <c:v>23</c:v>
                </c:pt>
                <c:pt idx="306">
                  <c:v>26</c:v>
                </c:pt>
                <c:pt idx="307">
                  <c:v>28</c:v>
                </c:pt>
                <c:pt idx="308">
                  <c:v>18</c:v>
                </c:pt>
                <c:pt idx="309">
                  <c:v>28</c:v>
                </c:pt>
                <c:pt idx="310">
                  <c:v>20</c:v>
                </c:pt>
                <c:pt idx="311">
                  <c:v>13</c:v>
                </c:pt>
                <c:pt idx="312">
                  <c:v>19</c:v>
                </c:pt>
                <c:pt idx="313">
                  <c:v>31</c:v>
                </c:pt>
                <c:pt idx="314">
                  <c:v>14</c:v>
                </c:pt>
                <c:pt idx="315">
                  <c:v>11</c:v>
                </c:pt>
                <c:pt idx="316">
                  <c:v>24</c:v>
                </c:pt>
                <c:pt idx="317">
                  <c:v>23</c:v>
                </c:pt>
                <c:pt idx="318">
                  <c:v>20</c:v>
                </c:pt>
                <c:pt idx="319">
                  <c:v>16</c:v>
                </c:pt>
                <c:pt idx="320">
                  <c:v>15</c:v>
                </c:pt>
                <c:pt idx="321">
                  <c:v>12</c:v>
                </c:pt>
                <c:pt idx="322">
                  <c:v>12</c:v>
                </c:pt>
                <c:pt idx="323">
                  <c:v>21</c:v>
                </c:pt>
                <c:pt idx="324">
                  <c:v>16</c:v>
                </c:pt>
                <c:pt idx="325">
                  <c:v>15</c:v>
                </c:pt>
                <c:pt idx="326">
                  <c:v>16</c:v>
                </c:pt>
                <c:pt idx="327">
                  <c:v>18</c:v>
                </c:pt>
                <c:pt idx="328">
                  <c:v>8</c:v>
                </c:pt>
                <c:pt idx="329">
                  <c:v>6</c:v>
                </c:pt>
                <c:pt idx="330">
                  <c:v>6</c:v>
                </c:pt>
                <c:pt idx="331">
                  <c:v>8</c:v>
                </c:pt>
                <c:pt idx="332">
                  <c:v>15</c:v>
                </c:pt>
                <c:pt idx="333">
                  <c:v>9</c:v>
                </c:pt>
                <c:pt idx="334">
                  <c:v>8</c:v>
                </c:pt>
                <c:pt idx="335">
                  <c:v>6</c:v>
                </c:pt>
                <c:pt idx="336">
                  <c:v>11</c:v>
                </c:pt>
                <c:pt idx="337">
                  <c:v>9</c:v>
                </c:pt>
                <c:pt idx="338">
                  <c:v>7</c:v>
                </c:pt>
                <c:pt idx="339">
                  <c:v>10</c:v>
                </c:pt>
                <c:pt idx="340">
                  <c:v>6</c:v>
                </c:pt>
                <c:pt idx="341">
                  <c:v>9</c:v>
                </c:pt>
                <c:pt idx="342">
                  <c:v>4</c:v>
                </c:pt>
                <c:pt idx="343">
                  <c:v>5</c:v>
                </c:pt>
                <c:pt idx="344">
                  <c:v>8</c:v>
                </c:pt>
                <c:pt idx="345">
                  <c:v>8</c:v>
                </c:pt>
                <c:pt idx="346">
                  <c:v>9</c:v>
                </c:pt>
                <c:pt idx="347">
                  <c:v>8</c:v>
                </c:pt>
                <c:pt idx="348">
                  <c:v>5</c:v>
                </c:pt>
                <c:pt idx="349">
                  <c:v>5</c:v>
                </c:pt>
                <c:pt idx="350">
                  <c:v>3</c:v>
                </c:pt>
                <c:pt idx="351">
                  <c:v>10</c:v>
                </c:pt>
                <c:pt idx="352">
                  <c:v>3</c:v>
                </c:pt>
                <c:pt idx="353">
                  <c:v>6</c:v>
                </c:pt>
                <c:pt idx="354">
                  <c:v>4</c:v>
                </c:pt>
                <c:pt idx="355">
                  <c:v>7</c:v>
                </c:pt>
                <c:pt idx="356">
                  <c:v>6</c:v>
                </c:pt>
                <c:pt idx="357">
                  <c:v>2</c:v>
                </c:pt>
                <c:pt idx="358">
                  <c:v>9</c:v>
                </c:pt>
                <c:pt idx="359">
                  <c:v>10</c:v>
                </c:pt>
                <c:pt idx="360">
                  <c:v>9</c:v>
                </c:pt>
                <c:pt idx="361">
                  <c:v>7</c:v>
                </c:pt>
                <c:pt idx="362">
                  <c:v>7</c:v>
                </c:pt>
                <c:pt idx="363">
                  <c:v>2</c:v>
                </c:pt>
                <c:pt idx="364">
                  <c:v>0</c:v>
                </c:pt>
                <c:pt idx="365">
                  <c:v>8</c:v>
                </c:pt>
                <c:pt idx="366">
                  <c:v>6</c:v>
                </c:pt>
                <c:pt idx="367">
                  <c:v>5</c:v>
                </c:pt>
                <c:pt idx="368">
                  <c:v>2</c:v>
                </c:pt>
                <c:pt idx="369">
                  <c:v>6</c:v>
                </c:pt>
                <c:pt idx="370">
                  <c:v>5</c:v>
                </c:pt>
                <c:pt idx="371">
                  <c:v>3</c:v>
                </c:pt>
                <c:pt idx="372">
                  <c:v>6</c:v>
                </c:pt>
                <c:pt idx="373">
                  <c:v>5</c:v>
                </c:pt>
                <c:pt idx="374">
                  <c:v>7</c:v>
                </c:pt>
                <c:pt idx="375">
                  <c:v>9</c:v>
                </c:pt>
                <c:pt idx="376">
                  <c:v>8</c:v>
                </c:pt>
                <c:pt idx="377">
                  <c:v>4</c:v>
                </c:pt>
                <c:pt idx="378">
                  <c:v>2</c:v>
                </c:pt>
                <c:pt idx="379">
                  <c:v>10</c:v>
                </c:pt>
                <c:pt idx="380">
                  <c:v>6</c:v>
                </c:pt>
                <c:pt idx="381">
                  <c:v>7</c:v>
                </c:pt>
                <c:pt idx="382">
                  <c:v>5</c:v>
                </c:pt>
                <c:pt idx="383">
                  <c:v>11</c:v>
                </c:pt>
                <c:pt idx="384">
                  <c:v>1</c:v>
                </c:pt>
                <c:pt idx="385">
                  <c:v>2</c:v>
                </c:pt>
                <c:pt idx="386">
                  <c:v>5</c:v>
                </c:pt>
                <c:pt idx="387">
                  <c:v>8</c:v>
                </c:pt>
                <c:pt idx="388">
                  <c:v>2</c:v>
                </c:pt>
                <c:pt idx="389">
                  <c:v>0</c:v>
                </c:pt>
                <c:pt idx="390">
                  <c:v>8</c:v>
                </c:pt>
                <c:pt idx="391">
                  <c:v>3</c:v>
                </c:pt>
                <c:pt idx="392">
                  <c:v>2</c:v>
                </c:pt>
                <c:pt idx="393">
                  <c:v>1</c:v>
                </c:pt>
                <c:pt idx="394">
                  <c:v>8</c:v>
                </c:pt>
                <c:pt idx="395">
                  <c:v>8</c:v>
                </c:pt>
                <c:pt idx="396">
                  <c:v>4</c:v>
                </c:pt>
                <c:pt idx="397">
                  <c:v>7</c:v>
                </c:pt>
                <c:pt idx="398">
                  <c:v>1</c:v>
                </c:pt>
                <c:pt idx="399">
                  <c:v>5</c:v>
                </c:pt>
                <c:pt idx="400">
                  <c:v>8</c:v>
                </c:pt>
                <c:pt idx="401">
                  <c:v>3</c:v>
                </c:pt>
                <c:pt idx="402">
                  <c:v>2</c:v>
                </c:pt>
                <c:pt idx="403">
                  <c:v>7</c:v>
                </c:pt>
                <c:pt idx="404">
                  <c:v>4</c:v>
                </c:pt>
                <c:pt idx="405">
                  <c:v>5</c:v>
                </c:pt>
                <c:pt idx="406">
                  <c:v>3</c:v>
                </c:pt>
                <c:pt idx="407">
                  <c:v>6</c:v>
                </c:pt>
                <c:pt idx="408">
                  <c:v>6</c:v>
                </c:pt>
                <c:pt idx="409">
                  <c:v>7</c:v>
                </c:pt>
                <c:pt idx="410">
                  <c:v>8</c:v>
                </c:pt>
                <c:pt idx="411">
                  <c:v>6</c:v>
                </c:pt>
                <c:pt idx="412">
                  <c:v>4</c:v>
                </c:pt>
                <c:pt idx="413">
                  <c:v>2</c:v>
                </c:pt>
                <c:pt idx="414">
                  <c:v>4</c:v>
                </c:pt>
                <c:pt idx="415">
                  <c:v>3</c:v>
                </c:pt>
                <c:pt idx="416">
                  <c:v>10</c:v>
                </c:pt>
                <c:pt idx="417">
                  <c:v>5</c:v>
                </c:pt>
                <c:pt idx="418">
                  <c:v>3</c:v>
                </c:pt>
                <c:pt idx="419">
                  <c:v>4</c:v>
                </c:pt>
                <c:pt idx="420">
                  <c:v>3</c:v>
                </c:pt>
                <c:pt idx="421">
                  <c:v>7</c:v>
                </c:pt>
                <c:pt idx="422">
                  <c:v>5</c:v>
                </c:pt>
                <c:pt idx="423">
                  <c:v>13</c:v>
                </c:pt>
                <c:pt idx="424">
                  <c:v>7</c:v>
                </c:pt>
                <c:pt idx="425">
                  <c:v>10</c:v>
                </c:pt>
                <c:pt idx="426">
                  <c:v>3</c:v>
                </c:pt>
                <c:pt idx="427">
                  <c:v>3</c:v>
                </c:pt>
                <c:pt idx="428">
                  <c:v>10</c:v>
                </c:pt>
                <c:pt idx="429">
                  <c:v>14</c:v>
                </c:pt>
                <c:pt idx="430">
                  <c:v>9</c:v>
                </c:pt>
                <c:pt idx="431">
                  <c:v>7</c:v>
                </c:pt>
                <c:pt idx="432">
                  <c:v>10</c:v>
                </c:pt>
                <c:pt idx="433">
                  <c:v>9</c:v>
                </c:pt>
                <c:pt idx="434">
                  <c:v>2</c:v>
                </c:pt>
                <c:pt idx="435">
                  <c:v>11</c:v>
                </c:pt>
                <c:pt idx="436">
                  <c:v>15</c:v>
                </c:pt>
                <c:pt idx="437">
                  <c:v>13</c:v>
                </c:pt>
                <c:pt idx="438">
                  <c:v>11</c:v>
                </c:pt>
                <c:pt idx="439">
                  <c:v>12</c:v>
                </c:pt>
                <c:pt idx="440">
                  <c:v>11</c:v>
                </c:pt>
                <c:pt idx="441">
                  <c:v>6</c:v>
                </c:pt>
                <c:pt idx="442">
                  <c:v>5</c:v>
                </c:pt>
                <c:pt idx="443">
                  <c:v>13</c:v>
                </c:pt>
                <c:pt idx="444">
                  <c:v>9</c:v>
                </c:pt>
                <c:pt idx="445">
                  <c:v>15</c:v>
                </c:pt>
                <c:pt idx="446">
                  <c:v>10</c:v>
                </c:pt>
                <c:pt idx="447">
                  <c:v>15</c:v>
                </c:pt>
                <c:pt idx="448">
                  <c:v>5</c:v>
                </c:pt>
                <c:pt idx="449">
                  <c:v>16</c:v>
                </c:pt>
                <c:pt idx="450">
                  <c:v>13</c:v>
                </c:pt>
                <c:pt idx="451">
                  <c:v>14</c:v>
                </c:pt>
                <c:pt idx="452">
                  <c:v>18</c:v>
                </c:pt>
                <c:pt idx="453">
                  <c:v>21</c:v>
                </c:pt>
                <c:pt idx="454">
                  <c:v>9</c:v>
                </c:pt>
                <c:pt idx="455">
                  <c:v>14</c:v>
                </c:pt>
                <c:pt idx="456">
                  <c:v>16</c:v>
                </c:pt>
                <c:pt idx="457">
                  <c:v>16</c:v>
                </c:pt>
                <c:pt idx="458">
                  <c:v>23</c:v>
                </c:pt>
                <c:pt idx="459">
                  <c:v>12</c:v>
                </c:pt>
                <c:pt idx="460">
                  <c:v>19</c:v>
                </c:pt>
                <c:pt idx="461">
                  <c:v>10</c:v>
                </c:pt>
                <c:pt idx="462">
                  <c:v>4</c:v>
                </c:pt>
                <c:pt idx="463">
                  <c:v>20</c:v>
                </c:pt>
                <c:pt idx="464">
                  <c:v>14</c:v>
                </c:pt>
                <c:pt idx="465">
                  <c:v>15</c:v>
                </c:pt>
                <c:pt idx="466">
                  <c:v>17</c:v>
                </c:pt>
                <c:pt idx="467">
                  <c:v>19</c:v>
                </c:pt>
                <c:pt idx="468">
                  <c:v>11</c:v>
                </c:pt>
                <c:pt idx="469">
                  <c:v>12</c:v>
                </c:pt>
                <c:pt idx="470">
                  <c:v>18</c:v>
                </c:pt>
                <c:pt idx="471">
                  <c:v>16</c:v>
                </c:pt>
                <c:pt idx="472">
                  <c:v>12</c:v>
                </c:pt>
                <c:pt idx="473">
                  <c:v>12</c:v>
                </c:pt>
                <c:pt idx="474">
                  <c:v>14</c:v>
                </c:pt>
                <c:pt idx="475">
                  <c:v>8</c:v>
                </c:pt>
                <c:pt idx="476">
                  <c:v>6</c:v>
                </c:pt>
                <c:pt idx="477">
                  <c:v>10</c:v>
                </c:pt>
                <c:pt idx="478">
                  <c:v>6</c:v>
                </c:pt>
                <c:pt idx="479">
                  <c:v>12</c:v>
                </c:pt>
                <c:pt idx="480">
                  <c:v>9</c:v>
                </c:pt>
                <c:pt idx="481">
                  <c:v>14</c:v>
                </c:pt>
                <c:pt idx="482">
                  <c:v>5</c:v>
                </c:pt>
                <c:pt idx="483">
                  <c:v>4</c:v>
                </c:pt>
                <c:pt idx="484">
                  <c:v>9</c:v>
                </c:pt>
                <c:pt idx="485">
                  <c:v>13</c:v>
                </c:pt>
                <c:pt idx="486">
                  <c:v>3</c:v>
                </c:pt>
                <c:pt idx="487">
                  <c:v>8</c:v>
                </c:pt>
                <c:pt idx="488">
                  <c:v>7</c:v>
                </c:pt>
                <c:pt idx="489">
                  <c:v>7</c:v>
                </c:pt>
                <c:pt idx="490">
                  <c:v>5</c:v>
                </c:pt>
                <c:pt idx="491">
                  <c:v>4</c:v>
                </c:pt>
                <c:pt idx="492">
                  <c:v>6</c:v>
                </c:pt>
                <c:pt idx="493">
                  <c:v>13</c:v>
                </c:pt>
                <c:pt idx="494">
                  <c:v>6</c:v>
                </c:pt>
                <c:pt idx="495">
                  <c:v>4</c:v>
                </c:pt>
                <c:pt idx="496">
                  <c:v>3</c:v>
                </c:pt>
                <c:pt idx="497">
                  <c:v>4</c:v>
                </c:pt>
                <c:pt idx="498">
                  <c:v>3</c:v>
                </c:pt>
                <c:pt idx="499">
                  <c:v>5</c:v>
                </c:pt>
                <c:pt idx="500">
                  <c:v>4</c:v>
                </c:pt>
                <c:pt idx="501">
                  <c:v>1</c:v>
                </c:pt>
                <c:pt idx="502">
                  <c:v>7</c:v>
                </c:pt>
                <c:pt idx="503">
                  <c:v>0</c:v>
                </c:pt>
                <c:pt idx="504">
                  <c:v>2</c:v>
                </c:pt>
                <c:pt idx="505">
                  <c:v>5</c:v>
                </c:pt>
                <c:pt idx="506">
                  <c:v>3</c:v>
                </c:pt>
                <c:pt idx="507">
                  <c:v>1</c:v>
                </c:pt>
                <c:pt idx="508">
                  <c:v>5</c:v>
                </c:pt>
                <c:pt idx="509">
                  <c:v>3</c:v>
                </c:pt>
                <c:pt idx="510">
                  <c:v>4</c:v>
                </c:pt>
                <c:pt idx="511">
                  <c:v>1</c:v>
                </c:pt>
                <c:pt idx="512">
                  <c:v>5</c:v>
                </c:pt>
                <c:pt idx="513">
                  <c:v>1</c:v>
                </c:pt>
                <c:pt idx="514">
                  <c:v>4</c:v>
                </c:pt>
                <c:pt idx="515">
                  <c:v>6</c:v>
                </c:pt>
                <c:pt idx="516">
                  <c:v>0</c:v>
                </c:pt>
                <c:pt idx="517">
                  <c:v>1</c:v>
                </c:pt>
                <c:pt idx="518">
                  <c:v>1</c:v>
                </c:pt>
                <c:pt idx="519">
                  <c:v>4</c:v>
                </c:pt>
                <c:pt idx="520">
                  <c:v>3</c:v>
                </c:pt>
                <c:pt idx="521">
                  <c:v>3</c:v>
                </c:pt>
                <c:pt idx="522">
                  <c:v>2</c:v>
                </c:pt>
                <c:pt idx="523">
                  <c:v>5</c:v>
                </c:pt>
                <c:pt idx="524">
                  <c:v>2</c:v>
                </c:pt>
                <c:pt idx="525">
                  <c:v>1</c:v>
                </c:pt>
                <c:pt idx="526">
                  <c:v>3</c:v>
                </c:pt>
                <c:pt idx="527">
                  <c:v>0</c:v>
                </c:pt>
                <c:pt idx="528">
                  <c:v>4</c:v>
                </c:pt>
                <c:pt idx="529">
                  <c:v>3</c:v>
                </c:pt>
                <c:pt idx="530">
                  <c:v>2</c:v>
                </c:pt>
                <c:pt idx="531">
                  <c:v>1</c:v>
                </c:pt>
                <c:pt idx="532">
                  <c:v>0</c:v>
                </c:pt>
                <c:pt idx="533">
                  <c:v>1</c:v>
                </c:pt>
                <c:pt idx="534">
                  <c:v>2</c:v>
                </c:pt>
                <c:pt idx="535">
                  <c:v>2</c:v>
                </c:pt>
                <c:pt idx="536">
                  <c:v>2</c:v>
                </c:pt>
                <c:pt idx="537">
                  <c:v>3</c:v>
                </c:pt>
                <c:pt idx="538">
                  <c:v>1</c:v>
                </c:pt>
                <c:pt idx="539">
                  <c:v>2</c:v>
                </c:pt>
                <c:pt idx="540">
                  <c:v>2</c:v>
                </c:pt>
                <c:pt idx="541">
                  <c:v>3</c:v>
                </c:pt>
                <c:pt idx="542">
                  <c:v>3</c:v>
                </c:pt>
                <c:pt idx="543">
                  <c:v>1</c:v>
                </c:pt>
                <c:pt idx="544">
                  <c:v>3</c:v>
                </c:pt>
                <c:pt idx="545">
                  <c:v>0</c:v>
                </c:pt>
                <c:pt idx="546">
                  <c:v>0</c:v>
                </c:pt>
                <c:pt idx="547">
                  <c:v>1</c:v>
                </c:pt>
                <c:pt idx="548">
                  <c:v>5</c:v>
                </c:pt>
                <c:pt idx="549">
                  <c:v>3</c:v>
                </c:pt>
                <c:pt idx="550">
                  <c:v>5</c:v>
                </c:pt>
                <c:pt idx="551">
                  <c:v>1</c:v>
                </c:pt>
                <c:pt idx="552">
                  <c:v>3</c:v>
                </c:pt>
                <c:pt idx="553">
                  <c:v>0</c:v>
                </c:pt>
                <c:pt idx="554">
                  <c:v>4</c:v>
                </c:pt>
                <c:pt idx="555">
                  <c:v>2</c:v>
                </c:pt>
                <c:pt idx="556">
                  <c:v>4</c:v>
                </c:pt>
                <c:pt idx="557">
                  <c:v>2</c:v>
                </c:pt>
                <c:pt idx="558">
                  <c:v>4</c:v>
                </c:pt>
                <c:pt idx="559">
                  <c:v>3</c:v>
                </c:pt>
                <c:pt idx="560">
                  <c:v>1</c:v>
                </c:pt>
                <c:pt idx="561">
                  <c:v>2</c:v>
                </c:pt>
                <c:pt idx="562">
                  <c:v>1</c:v>
                </c:pt>
                <c:pt idx="563">
                  <c:v>4</c:v>
                </c:pt>
                <c:pt idx="564">
                  <c:v>4</c:v>
                </c:pt>
                <c:pt idx="565">
                  <c:v>5</c:v>
                </c:pt>
                <c:pt idx="566">
                  <c:v>6</c:v>
                </c:pt>
                <c:pt idx="567">
                  <c:v>1</c:v>
                </c:pt>
                <c:pt idx="568">
                  <c:v>4</c:v>
                </c:pt>
                <c:pt idx="569">
                  <c:v>6</c:v>
                </c:pt>
                <c:pt idx="570">
                  <c:v>2</c:v>
                </c:pt>
                <c:pt idx="571">
                  <c:v>5</c:v>
                </c:pt>
                <c:pt idx="572">
                  <c:v>7</c:v>
                </c:pt>
                <c:pt idx="573">
                  <c:v>6</c:v>
                </c:pt>
                <c:pt idx="574">
                  <c:v>4</c:v>
                </c:pt>
                <c:pt idx="575">
                  <c:v>8</c:v>
                </c:pt>
                <c:pt idx="576">
                  <c:v>6</c:v>
                </c:pt>
                <c:pt idx="577">
                  <c:v>5</c:v>
                </c:pt>
                <c:pt idx="578">
                  <c:v>1</c:v>
                </c:pt>
                <c:pt idx="579">
                  <c:v>2</c:v>
                </c:pt>
                <c:pt idx="580">
                  <c:v>6</c:v>
                </c:pt>
                <c:pt idx="581">
                  <c:v>2</c:v>
                </c:pt>
                <c:pt idx="582">
                  <c:v>5</c:v>
                </c:pt>
                <c:pt idx="583">
                  <c:v>2</c:v>
                </c:pt>
                <c:pt idx="584">
                  <c:v>5</c:v>
                </c:pt>
                <c:pt idx="585">
                  <c:v>5</c:v>
                </c:pt>
                <c:pt idx="586">
                  <c:v>8</c:v>
                </c:pt>
                <c:pt idx="587">
                  <c:v>4</c:v>
                </c:pt>
                <c:pt idx="588">
                  <c:v>4</c:v>
                </c:pt>
                <c:pt idx="589">
                  <c:v>6</c:v>
                </c:pt>
                <c:pt idx="590">
                  <c:v>6</c:v>
                </c:pt>
                <c:pt idx="591">
                  <c:v>7</c:v>
                </c:pt>
                <c:pt idx="592">
                  <c:v>6</c:v>
                </c:pt>
                <c:pt idx="593">
                  <c:v>4</c:v>
                </c:pt>
                <c:pt idx="594">
                  <c:v>6</c:v>
                </c:pt>
                <c:pt idx="595">
                  <c:v>2</c:v>
                </c:pt>
                <c:pt idx="596">
                  <c:v>5</c:v>
                </c:pt>
                <c:pt idx="597">
                  <c:v>2</c:v>
                </c:pt>
                <c:pt idx="598">
                  <c:v>11</c:v>
                </c:pt>
                <c:pt idx="599">
                  <c:v>6</c:v>
                </c:pt>
                <c:pt idx="600">
                  <c:v>8</c:v>
                </c:pt>
                <c:pt idx="601">
                  <c:v>6</c:v>
                </c:pt>
                <c:pt idx="602">
                  <c:v>6</c:v>
                </c:pt>
                <c:pt idx="603">
                  <c:v>2</c:v>
                </c:pt>
                <c:pt idx="604">
                  <c:v>9</c:v>
                </c:pt>
                <c:pt idx="605">
                  <c:v>6</c:v>
                </c:pt>
                <c:pt idx="606">
                  <c:v>11</c:v>
                </c:pt>
                <c:pt idx="607">
                  <c:v>11</c:v>
                </c:pt>
                <c:pt idx="608">
                  <c:v>9</c:v>
                </c:pt>
                <c:pt idx="609">
                  <c:v>10</c:v>
                </c:pt>
                <c:pt idx="610">
                  <c:v>7</c:v>
                </c:pt>
                <c:pt idx="611">
                  <c:v>10</c:v>
                </c:pt>
                <c:pt idx="612">
                  <c:v>16</c:v>
                </c:pt>
                <c:pt idx="613">
                  <c:v>7</c:v>
                </c:pt>
                <c:pt idx="614">
                  <c:v>3</c:v>
                </c:pt>
                <c:pt idx="615">
                  <c:v>2</c:v>
                </c:pt>
                <c:pt idx="616">
                  <c:v>8</c:v>
                </c:pt>
                <c:pt idx="617">
                  <c:v>6</c:v>
                </c:pt>
                <c:pt idx="618">
                  <c:v>11</c:v>
                </c:pt>
                <c:pt idx="619">
                  <c:v>7</c:v>
                </c:pt>
                <c:pt idx="620">
                  <c:v>11</c:v>
                </c:pt>
                <c:pt idx="621">
                  <c:v>15</c:v>
                </c:pt>
                <c:pt idx="622">
                  <c:v>3</c:v>
                </c:pt>
                <c:pt idx="623">
                  <c:v>2</c:v>
                </c:pt>
                <c:pt idx="624">
                  <c:v>11</c:v>
                </c:pt>
                <c:pt idx="625">
                  <c:v>6</c:v>
                </c:pt>
                <c:pt idx="626">
                  <c:v>11</c:v>
                </c:pt>
                <c:pt idx="627">
                  <c:v>5</c:v>
                </c:pt>
                <c:pt idx="628">
                  <c:v>5</c:v>
                </c:pt>
                <c:pt idx="629">
                  <c:v>4</c:v>
                </c:pt>
                <c:pt idx="630">
                  <c:v>2</c:v>
                </c:pt>
                <c:pt idx="631">
                  <c:v>7</c:v>
                </c:pt>
                <c:pt idx="632">
                  <c:v>6</c:v>
                </c:pt>
                <c:pt idx="633">
                  <c:v>6</c:v>
                </c:pt>
                <c:pt idx="634">
                  <c:v>7</c:v>
                </c:pt>
                <c:pt idx="635">
                  <c:v>4</c:v>
                </c:pt>
                <c:pt idx="636">
                  <c:v>5</c:v>
                </c:pt>
                <c:pt idx="637">
                  <c:v>3</c:v>
                </c:pt>
                <c:pt idx="638">
                  <c:v>6</c:v>
                </c:pt>
                <c:pt idx="639">
                  <c:v>13</c:v>
                </c:pt>
                <c:pt idx="640">
                  <c:v>10</c:v>
                </c:pt>
                <c:pt idx="641">
                  <c:v>3</c:v>
                </c:pt>
                <c:pt idx="642">
                  <c:v>10</c:v>
                </c:pt>
                <c:pt idx="643">
                  <c:v>2</c:v>
                </c:pt>
                <c:pt idx="644">
                  <c:v>3</c:v>
                </c:pt>
                <c:pt idx="645">
                  <c:v>7</c:v>
                </c:pt>
                <c:pt idx="646">
                  <c:v>5</c:v>
                </c:pt>
                <c:pt idx="647">
                  <c:v>5</c:v>
                </c:pt>
                <c:pt idx="648">
                  <c:v>12</c:v>
                </c:pt>
                <c:pt idx="649">
                  <c:v>10</c:v>
                </c:pt>
                <c:pt idx="650">
                  <c:v>1</c:v>
                </c:pt>
                <c:pt idx="651">
                  <c:v>2</c:v>
                </c:pt>
                <c:pt idx="652">
                  <c:v>7</c:v>
                </c:pt>
                <c:pt idx="653">
                  <c:v>4</c:v>
                </c:pt>
                <c:pt idx="654">
                  <c:v>9</c:v>
                </c:pt>
                <c:pt idx="655">
                  <c:v>6</c:v>
                </c:pt>
                <c:pt idx="656">
                  <c:v>10</c:v>
                </c:pt>
                <c:pt idx="657">
                  <c:v>8</c:v>
                </c:pt>
                <c:pt idx="658">
                  <c:v>3</c:v>
                </c:pt>
                <c:pt idx="659">
                  <c:v>5</c:v>
                </c:pt>
                <c:pt idx="660">
                  <c:v>10</c:v>
                </c:pt>
                <c:pt idx="661">
                  <c:v>8</c:v>
                </c:pt>
                <c:pt idx="662">
                  <c:v>4</c:v>
                </c:pt>
                <c:pt idx="663">
                  <c:v>4</c:v>
                </c:pt>
                <c:pt idx="664">
                  <c:v>4</c:v>
                </c:pt>
                <c:pt idx="665">
                  <c:v>4</c:v>
                </c:pt>
                <c:pt idx="666">
                  <c:v>4</c:v>
                </c:pt>
                <c:pt idx="667">
                  <c:v>6</c:v>
                </c:pt>
                <c:pt idx="668">
                  <c:v>7</c:v>
                </c:pt>
                <c:pt idx="669">
                  <c:v>4</c:v>
                </c:pt>
                <c:pt idx="670">
                  <c:v>7</c:v>
                </c:pt>
                <c:pt idx="671">
                  <c:v>2</c:v>
                </c:pt>
                <c:pt idx="672">
                  <c:v>1</c:v>
                </c:pt>
                <c:pt idx="673">
                  <c:v>6</c:v>
                </c:pt>
                <c:pt idx="674">
                  <c:v>8</c:v>
                </c:pt>
                <c:pt idx="675">
                  <c:v>4</c:v>
                </c:pt>
                <c:pt idx="676">
                  <c:v>6</c:v>
                </c:pt>
                <c:pt idx="677">
                  <c:v>3</c:v>
                </c:pt>
                <c:pt idx="678">
                  <c:v>3</c:v>
                </c:pt>
                <c:pt idx="679">
                  <c:v>4</c:v>
                </c:pt>
                <c:pt idx="680">
                  <c:v>1</c:v>
                </c:pt>
                <c:pt idx="681">
                  <c:v>3</c:v>
                </c:pt>
                <c:pt idx="682">
                  <c:v>7</c:v>
                </c:pt>
                <c:pt idx="683">
                  <c:v>3</c:v>
                </c:pt>
                <c:pt idx="684">
                  <c:v>5</c:v>
                </c:pt>
                <c:pt idx="685">
                  <c:v>2</c:v>
                </c:pt>
                <c:pt idx="686">
                  <c:v>0</c:v>
                </c:pt>
                <c:pt idx="687">
                  <c:v>2</c:v>
                </c:pt>
                <c:pt idx="688">
                  <c:v>5</c:v>
                </c:pt>
                <c:pt idx="689">
                  <c:v>5</c:v>
                </c:pt>
                <c:pt idx="690">
                  <c:v>4</c:v>
                </c:pt>
                <c:pt idx="691">
                  <c:v>4</c:v>
                </c:pt>
                <c:pt idx="692">
                  <c:v>3</c:v>
                </c:pt>
                <c:pt idx="693">
                  <c:v>3</c:v>
                </c:pt>
                <c:pt idx="694">
                  <c:v>2</c:v>
                </c:pt>
                <c:pt idx="695">
                  <c:v>5</c:v>
                </c:pt>
                <c:pt idx="696">
                  <c:v>8</c:v>
                </c:pt>
                <c:pt idx="697">
                  <c:v>4</c:v>
                </c:pt>
                <c:pt idx="698">
                  <c:v>6</c:v>
                </c:pt>
                <c:pt idx="699">
                  <c:v>2</c:v>
                </c:pt>
                <c:pt idx="700">
                  <c:v>3</c:v>
                </c:pt>
                <c:pt idx="701">
                  <c:v>9</c:v>
                </c:pt>
                <c:pt idx="702">
                  <c:v>5</c:v>
                </c:pt>
                <c:pt idx="703">
                  <c:v>4</c:v>
                </c:pt>
                <c:pt idx="704">
                  <c:v>8</c:v>
                </c:pt>
                <c:pt idx="705">
                  <c:v>5</c:v>
                </c:pt>
                <c:pt idx="706">
                  <c:v>4</c:v>
                </c:pt>
                <c:pt idx="707">
                  <c:v>1</c:v>
                </c:pt>
                <c:pt idx="708">
                  <c:v>2</c:v>
                </c:pt>
                <c:pt idx="709">
                  <c:v>10</c:v>
                </c:pt>
                <c:pt idx="710">
                  <c:v>7</c:v>
                </c:pt>
                <c:pt idx="711">
                  <c:v>5</c:v>
                </c:pt>
                <c:pt idx="712">
                  <c:v>8</c:v>
                </c:pt>
                <c:pt idx="713">
                  <c:v>1</c:v>
                </c:pt>
                <c:pt idx="714">
                  <c:v>2</c:v>
                </c:pt>
                <c:pt idx="715">
                  <c:v>9</c:v>
                </c:pt>
                <c:pt idx="716">
                  <c:v>6</c:v>
                </c:pt>
                <c:pt idx="717">
                  <c:v>9</c:v>
                </c:pt>
                <c:pt idx="718">
                  <c:v>6</c:v>
                </c:pt>
                <c:pt idx="719">
                  <c:v>9</c:v>
                </c:pt>
                <c:pt idx="720">
                  <c:v>7</c:v>
                </c:pt>
                <c:pt idx="721">
                  <c:v>2</c:v>
                </c:pt>
                <c:pt idx="722">
                  <c:v>4</c:v>
                </c:pt>
                <c:pt idx="723">
                  <c:v>1</c:v>
                </c:pt>
                <c:pt idx="724">
                  <c:v>4</c:v>
                </c:pt>
                <c:pt idx="725">
                  <c:v>6</c:v>
                </c:pt>
                <c:pt idx="726">
                  <c:v>5</c:v>
                </c:pt>
                <c:pt idx="727">
                  <c:v>4</c:v>
                </c:pt>
                <c:pt idx="728">
                  <c:v>1</c:v>
                </c:pt>
                <c:pt idx="729">
                  <c:v>3</c:v>
                </c:pt>
                <c:pt idx="730">
                  <c:v>6</c:v>
                </c:pt>
                <c:pt idx="731">
                  <c:v>1</c:v>
                </c:pt>
                <c:pt idx="732">
                  <c:v>4</c:v>
                </c:pt>
                <c:pt idx="733">
                  <c:v>3</c:v>
                </c:pt>
                <c:pt idx="734">
                  <c:v>5</c:v>
                </c:pt>
                <c:pt idx="735">
                  <c:v>4</c:v>
                </c:pt>
                <c:pt idx="736">
                  <c:v>6</c:v>
                </c:pt>
                <c:pt idx="737">
                  <c:v>5</c:v>
                </c:pt>
                <c:pt idx="738">
                  <c:v>4</c:v>
                </c:pt>
                <c:pt idx="739">
                  <c:v>6</c:v>
                </c:pt>
                <c:pt idx="740">
                  <c:v>9</c:v>
                </c:pt>
                <c:pt idx="741">
                  <c:v>3</c:v>
                </c:pt>
                <c:pt idx="742">
                  <c:v>0</c:v>
                </c:pt>
                <c:pt idx="743">
                  <c:v>4</c:v>
                </c:pt>
                <c:pt idx="744">
                  <c:v>3</c:v>
                </c:pt>
                <c:pt idx="745">
                  <c:v>2</c:v>
                </c:pt>
                <c:pt idx="746">
                  <c:v>8</c:v>
                </c:pt>
                <c:pt idx="747">
                  <c:v>4</c:v>
                </c:pt>
                <c:pt idx="748">
                  <c:v>3</c:v>
                </c:pt>
                <c:pt idx="749">
                  <c:v>3</c:v>
                </c:pt>
                <c:pt idx="750">
                  <c:v>6</c:v>
                </c:pt>
                <c:pt idx="751">
                  <c:v>6</c:v>
                </c:pt>
                <c:pt idx="752">
                  <c:v>9</c:v>
                </c:pt>
                <c:pt idx="753">
                  <c:v>8</c:v>
                </c:pt>
                <c:pt idx="754">
                  <c:v>4</c:v>
                </c:pt>
                <c:pt idx="755">
                  <c:v>4</c:v>
                </c:pt>
                <c:pt idx="756">
                  <c:v>3</c:v>
                </c:pt>
                <c:pt idx="757">
                  <c:v>10</c:v>
                </c:pt>
                <c:pt idx="758">
                  <c:v>8</c:v>
                </c:pt>
                <c:pt idx="759">
                  <c:v>3</c:v>
                </c:pt>
                <c:pt idx="760">
                  <c:v>5</c:v>
                </c:pt>
                <c:pt idx="761">
                  <c:v>8</c:v>
                </c:pt>
                <c:pt idx="762">
                  <c:v>5</c:v>
                </c:pt>
                <c:pt idx="763">
                  <c:v>1</c:v>
                </c:pt>
                <c:pt idx="764">
                  <c:v>15</c:v>
                </c:pt>
                <c:pt idx="765">
                  <c:v>7</c:v>
                </c:pt>
                <c:pt idx="766">
                  <c:v>4</c:v>
                </c:pt>
                <c:pt idx="767">
                  <c:v>11</c:v>
                </c:pt>
                <c:pt idx="768">
                  <c:v>6</c:v>
                </c:pt>
                <c:pt idx="769">
                  <c:v>7</c:v>
                </c:pt>
                <c:pt idx="770">
                  <c:v>3</c:v>
                </c:pt>
                <c:pt idx="771">
                  <c:v>5</c:v>
                </c:pt>
                <c:pt idx="772">
                  <c:v>9</c:v>
                </c:pt>
                <c:pt idx="773">
                  <c:v>11</c:v>
                </c:pt>
                <c:pt idx="774">
                  <c:v>6</c:v>
                </c:pt>
                <c:pt idx="775">
                  <c:v>8</c:v>
                </c:pt>
                <c:pt idx="776">
                  <c:v>2</c:v>
                </c:pt>
                <c:pt idx="777">
                  <c:v>1</c:v>
                </c:pt>
                <c:pt idx="778">
                  <c:v>8</c:v>
                </c:pt>
                <c:pt idx="779">
                  <c:v>3</c:v>
                </c:pt>
                <c:pt idx="780">
                  <c:v>8</c:v>
                </c:pt>
                <c:pt idx="781">
                  <c:v>6</c:v>
                </c:pt>
                <c:pt idx="782">
                  <c:v>7</c:v>
                </c:pt>
                <c:pt idx="783">
                  <c:v>2</c:v>
                </c:pt>
                <c:pt idx="784">
                  <c:v>1</c:v>
                </c:pt>
                <c:pt idx="785">
                  <c:v>0</c:v>
                </c:pt>
                <c:pt idx="786">
                  <c:v>6</c:v>
                </c:pt>
                <c:pt idx="787">
                  <c:v>9</c:v>
                </c:pt>
                <c:pt idx="788">
                  <c:v>5</c:v>
                </c:pt>
                <c:pt idx="789">
                  <c:v>8</c:v>
                </c:pt>
                <c:pt idx="790">
                  <c:v>6</c:v>
                </c:pt>
                <c:pt idx="791">
                  <c:v>0</c:v>
                </c:pt>
                <c:pt idx="792">
                  <c:v>7</c:v>
                </c:pt>
                <c:pt idx="793">
                  <c:v>5</c:v>
                </c:pt>
                <c:pt idx="794">
                  <c:v>3</c:v>
                </c:pt>
                <c:pt idx="795">
                  <c:v>9</c:v>
                </c:pt>
                <c:pt idx="796">
                  <c:v>6</c:v>
                </c:pt>
                <c:pt idx="797">
                  <c:v>3</c:v>
                </c:pt>
                <c:pt idx="798">
                  <c:v>1</c:v>
                </c:pt>
                <c:pt idx="799">
                  <c:v>11</c:v>
                </c:pt>
                <c:pt idx="800">
                  <c:v>4</c:v>
                </c:pt>
                <c:pt idx="801">
                  <c:v>3</c:v>
                </c:pt>
                <c:pt idx="802">
                  <c:v>4</c:v>
                </c:pt>
                <c:pt idx="803">
                  <c:v>4</c:v>
                </c:pt>
                <c:pt idx="804">
                  <c:v>0</c:v>
                </c:pt>
                <c:pt idx="805">
                  <c:v>2</c:v>
                </c:pt>
                <c:pt idx="806">
                  <c:v>4</c:v>
                </c:pt>
                <c:pt idx="807">
                  <c:v>4</c:v>
                </c:pt>
                <c:pt idx="808">
                  <c:v>6</c:v>
                </c:pt>
                <c:pt idx="809">
                  <c:v>5</c:v>
                </c:pt>
                <c:pt idx="810">
                  <c:v>3</c:v>
                </c:pt>
                <c:pt idx="811">
                  <c:v>1</c:v>
                </c:pt>
                <c:pt idx="812">
                  <c:v>1</c:v>
                </c:pt>
                <c:pt idx="813">
                  <c:v>0</c:v>
                </c:pt>
                <c:pt idx="814">
                  <c:v>2</c:v>
                </c:pt>
                <c:pt idx="815">
                  <c:v>4</c:v>
                </c:pt>
                <c:pt idx="816">
                  <c:v>2</c:v>
                </c:pt>
                <c:pt idx="817">
                  <c:v>0</c:v>
                </c:pt>
                <c:pt idx="818">
                  <c:v>1</c:v>
                </c:pt>
                <c:pt idx="819">
                  <c:v>2</c:v>
                </c:pt>
                <c:pt idx="820">
                  <c:v>4</c:v>
                </c:pt>
                <c:pt idx="821">
                  <c:v>3</c:v>
                </c:pt>
                <c:pt idx="822">
                  <c:v>3</c:v>
                </c:pt>
                <c:pt idx="823">
                  <c:v>5</c:v>
                </c:pt>
                <c:pt idx="824">
                  <c:v>3</c:v>
                </c:pt>
                <c:pt idx="825">
                  <c:v>2</c:v>
                </c:pt>
                <c:pt idx="826">
                  <c:v>1</c:v>
                </c:pt>
                <c:pt idx="827">
                  <c:v>0</c:v>
                </c:pt>
                <c:pt idx="828">
                  <c:v>1</c:v>
                </c:pt>
                <c:pt idx="829">
                  <c:v>6</c:v>
                </c:pt>
                <c:pt idx="830">
                  <c:v>3</c:v>
                </c:pt>
                <c:pt idx="831">
                  <c:v>5</c:v>
                </c:pt>
                <c:pt idx="832">
                  <c:v>3</c:v>
                </c:pt>
                <c:pt idx="833">
                  <c:v>1</c:v>
                </c:pt>
                <c:pt idx="834">
                  <c:v>3</c:v>
                </c:pt>
                <c:pt idx="835">
                  <c:v>3</c:v>
                </c:pt>
                <c:pt idx="836">
                  <c:v>4</c:v>
                </c:pt>
                <c:pt idx="837">
                  <c:v>4</c:v>
                </c:pt>
                <c:pt idx="838">
                  <c:v>4</c:v>
                </c:pt>
                <c:pt idx="839">
                  <c:v>3</c:v>
                </c:pt>
                <c:pt idx="840">
                  <c:v>3</c:v>
                </c:pt>
                <c:pt idx="841">
                  <c:v>5</c:v>
                </c:pt>
                <c:pt idx="842">
                  <c:v>1</c:v>
                </c:pt>
                <c:pt idx="843">
                  <c:v>3</c:v>
                </c:pt>
                <c:pt idx="844">
                  <c:v>2</c:v>
                </c:pt>
                <c:pt idx="845">
                  <c:v>6</c:v>
                </c:pt>
                <c:pt idx="846">
                  <c:v>1</c:v>
                </c:pt>
                <c:pt idx="847">
                  <c:v>0</c:v>
                </c:pt>
                <c:pt idx="848">
                  <c:v>4</c:v>
                </c:pt>
                <c:pt idx="849">
                  <c:v>7</c:v>
                </c:pt>
                <c:pt idx="850">
                  <c:v>1</c:v>
                </c:pt>
                <c:pt idx="851">
                  <c:v>6</c:v>
                </c:pt>
                <c:pt idx="852">
                  <c:v>6</c:v>
                </c:pt>
                <c:pt idx="853">
                  <c:v>3</c:v>
                </c:pt>
                <c:pt idx="854">
                  <c:v>2</c:v>
                </c:pt>
                <c:pt idx="855">
                  <c:v>3</c:v>
                </c:pt>
                <c:pt idx="856">
                  <c:v>5</c:v>
                </c:pt>
                <c:pt idx="857">
                  <c:v>3</c:v>
                </c:pt>
                <c:pt idx="858">
                  <c:v>8</c:v>
                </c:pt>
                <c:pt idx="859">
                  <c:v>4</c:v>
                </c:pt>
                <c:pt idx="860">
                  <c:v>1</c:v>
                </c:pt>
                <c:pt idx="861">
                  <c:v>1</c:v>
                </c:pt>
                <c:pt idx="862">
                  <c:v>3</c:v>
                </c:pt>
                <c:pt idx="863">
                  <c:v>2</c:v>
                </c:pt>
                <c:pt idx="864">
                  <c:v>3</c:v>
                </c:pt>
                <c:pt idx="865">
                  <c:v>3</c:v>
                </c:pt>
                <c:pt idx="866">
                  <c:v>0</c:v>
                </c:pt>
                <c:pt idx="867">
                  <c:v>3</c:v>
                </c:pt>
                <c:pt idx="868">
                  <c:v>1</c:v>
                </c:pt>
                <c:pt idx="869">
                  <c:v>3</c:v>
                </c:pt>
                <c:pt idx="870">
                  <c:v>0</c:v>
                </c:pt>
              </c:numCache>
            </c:numRef>
          </c:val>
          <c:extLst>
            <c:ext xmlns:c16="http://schemas.microsoft.com/office/drawing/2014/chart" uri="{C3380CC4-5D6E-409C-BE32-E72D297353CC}">
              <c16:uniqueId val="{00000002-5AEF-4097-921A-C598899870CB}"/>
            </c:ext>
          </c:extLst>
        </c:ser>
        <c:dLbls>
          <c:showLegendKey val="0"/>
          <c:showVal val="0"/>
          <c:showCatName val="0"/>
          <c:showSerName val="0"/>
          <c:showPercent val="0"/>
          <c:showBubbleSize val="0"/>
        </c:dLbls>
        <c:gapWidth val="150"/>
        <c:overlap val="100"/>
        <c:axId val="605460160"/>
        <c:axId val="605461472"/>
      </c:barChart>
      <c:catAx>
        <c:axId val="605460160"/>
        <c:scaling>
          <c:orientation val="minMax"/>
        </c:scaling>
        <c:delete val="0"/>
        <c:axPos val="b"/>
        <c:numFmt formatCode="m/d;@"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5461472"/>
        <c:crosses val="autoZero"/>
        <c:auto val="1"/>
        <c:lblAlgn val="ctr"/>
        <c:lblOffset val="100"/>
        <c:noMultiLvlLbl val="0"/>
      </c:catAx>
      <c:valAx>
        <c:axId val="605461472"/>
        <c:scaling>
          <c:orientation val="minMax"/>
        </c:scaling>
        <c:delete val="0"/>
        <c:axPos val="l"/>
        <c:numFmt formatCode="General" sourceLinked="1"/>
        <c:majorTickMark val="out"/>
        <c:minorTickMark val="none"/>
        <c:tickLblPos val="nextTo"/>
        <c:spPr>
          <a:solidFill>
            <a:schemeClr val="bg1"/>
          </a:solidFill>
          <a:ln>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5460160"/>
        <c:crosses val="autoZero"/>
        <c:crossBetween val="between"/>
      </c:valAx>
      <c:spPr>
        <a:noFill/>
        <a:ln>
          <a:noFill/>
        </a:ln>
        <a:effectLst/>
      </c:spPr>
    </c:plotArea>
    <c:legend>
      <c:legendPos val="b"/>
      <c:layout>
        <c:manualLayout>
          <c:xMode val="edge"/>
          <c:yMode val="edge"/>
          <c:x val="0.82237673887053619"/>
          <c:y val="4.4440411745406826E-2"/>
          <c:w val="0.144182395343987"/>
          <c:h val="0.206286499343832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COVID19</a:t>
            </a:r>
            <a:r>
              <a:rPr lang="en-US" baseline="0"/>
              <a:t> Prevalence by Week</a:t>
            </a:r>
            <a:endParaRPr lang="en-US"/>
          </a:p>
        </c:rich>
      </c:tx>
      <c:overlay val="0"/>
      <c:spPr>
        <a:noFill/>
        <a:ln>
          <a:noFill/>
        </a:ln>
        <a:effectLst/>
      </c:spPr>
    </c:title>
    <c:autoTitleDeleted val="0"/>
    <c:plotArea>
      <c:layout>
        <c:manualLayout>
          <c:layoutTarget val="inner"/>
          <c:xMode val="edge"/>
          <c:yMode val="edge"/>
          <c:x val="9.0632352787250528E-2"/>
          <c:y val="0.20957678074174246"/>
          <c:w val="0.81428788180027223"/>
          <c:h val="0.57736913094196551"/>
        </c:manualLayout>
      </c:layout>
      <c:barChart>
        <c:barDir val="col"/>
        <c:grouping val="clustered"/>
        <c:varyColors val="0"/>
        <c:ser>
          <c:idx val="1"/>
          <c:order val="1"/>
          <c:tx>
            <c:strRef>
              <c:f>'K:\PI\03 Clinical Quality\23-00 Data Request\23-00_Data Requests Deliverables\DR_637 Viral Testing\Reports\[2023_03_22 Asante Viral Summary_03_20_2022 through 03_18_2023_12-mo data.xlsx]Summary'!$C$31</c:f>
              <c:strCache>
                <c:ptCount val="1"/>
                <c:pt idx="0">
                  <c:v> Positive</c:v>
                </c:pt>
              </c:strCache>
            </c:strRef>
          </c:tx>
          <c:spPr>
            <a:solidFill>
              <a:srgbClr val="C00000"/>
            </a:solidFill>
            <a:ln>
              <a:noFill/>
            </a:ln>
            <a:effectLst/>
          </c:spPr>
          <c:invertIfNegative val="0"/>
          <c:dLbls>
            <c:dLbl>
              <c:idx val="28"/>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898-4940-BE5D-D77621297374}"/>
                </c:ext>
              </c:extLst>
            </c:dLbl>
            <c:dLbl>
              <c:idx val="48"/>
              <c:layout>
                <c:manualLayout>
                  <c:x val="-1.2631858864818767E-16"/>
                  <c:y val="1.10803324099721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98-4940-BE5D-D77621297374}"/>
                </c:ext>
              </c:extLst>
            </c:dLbl>
            <c:dLbl>
              <c:idx val="50"/>
              <c:layout>
                <c:manualLayout>
                  <c:x val="0"/>
                  <c:y val="7.38688827331486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98-4940-BE5D-D77621297374}"/>
                </c:ext>
              </c:extLst>
            </c:dLbl>
            <c:dLbl>
              <c:idx val="51"/>
              <c:layout>
                <c:manualLayout>
                  <c:x val="1.72254610760867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98-4940-BE5D-D7762129737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[3]Summary!$C$32:$C$83</c:f>
              <c:numCache>
                <c:formatCode>General</c:formatCode>
                <c:ptCount val="52"/>
                <c:pt idx="0">
                  <c:v>42</c:v>
                </c:pt>
                <c:pt idx="1">
                  <c:v>33</c:v>
                </c:pt>
                <c:pt idx="2">
                  <c:v>53</c:v>
                </c:pt>
                <c:pt idx="3">
                  <c:v>53</c:v>
                </c:pt>
                <c:pt idx="4">
                  <c:v>78</c:v>
                </c:pt>
                <c:pt idx="5">
                  <c:v>82</c:v>
                </c:pt>
                <c:pt idx="6">
                  <c:v>86</c:v>
                </c:pt>
                <c:pt idx="7">
                  <c:v>101</c:v>
                </c:pt>
                <c:pt idx="8">
                  <c:v>136</c:v>
                </c:pt>
                <c:pt idx="9">
                  <c:v>151</c:v>
                </c:pt>
                <c:pt idx="10">
                  <c:v>173</c:v>
                </c:pt>
                <c:pt idx="11">
                  <c:v>226</c:v>
                </c:pt>
                <c:pt idx="12">
                  <c:v>186</c:v>
                </c:pt>
                <c:pt idx="13">
                  <c:v>243</c:v>
                </c:pt>
                <c:pt idx="14">
                  <c:v>268</c:v>
                </c:pt>
                <c:pt idx="15">
                  <c:v>237</c:v>
                </c:pt>
                <c:pt idx="16">
                  <c:v>202</c:v>
                </c:pt>
                <c:pt idx="17">
                  <c:v>243</c:v>
                </c:pt>
                <c:pt idx="18">
                  <c:v>212</c:v>
                </c:pt>
                <c:pt idx="19">
                  <c:v>158</c:v>
                </c:pt>
                <c:pt idx="20">
                  <c:v>176</c:v>
                </c:pt>
                <c:pt idx="21">
                  <c:v>172</c:v>
                </c:pt>
                <c:pt idx="22">
                  <c:v>145</c:v>
                </c:pt>
                <c:pt idx="23">
                  <c:v>106</c:v>
                </c:pt>
                <c:pt idx="24">
                  <c:v>119</c:v>
                </c:pt>
                <c:pt idx="25">
                  <c:v>90</c:v>
                </c:pt>
                <c:pt idx="26">
                  <c:v>114</c:v>
                </c:pt>
                <c:pt idx="27">
                  <c:v>82</c:v>
                </c:pt>
                <c:pt idx="28">
                  <c:v>74</c:v>
                </c:pt>
                <c:pt idx="29">
                  <c:v>93</c:v>
                </c:pt>
                <c:pt idx="30">
                  <c:v>85</c:v>
                </c:pt>
                <c:pt idx="31">
                  <c:v>60</c:v>
                </c:pt>
                <c:pt idx="32">
                  <c:v>76</c:v>
                </c:pt>
                <c:pt idx="33">
                  <c:v>98</c:v>
                </c:pt>
                <c:pt idx="34">
                  <c:v>103</c:v>
                </c:pt>
                <c:pt idx="35">
                  <c:v>148</c:v>
                </c:pt>
                <c:pt idx="36">
                  <c:v>153</c:v>
                </c:pt>
                <c:pt idx="37">
                  <c:v>107</c:v>
                </c:pt>
                <c:pt idx="38">
                  <c:v>112</c:v>
                </c:pt>
                <c:pt idx="39">
                  <c:v>105</c:v>
                </c:pt>
                <c:pt idx="40">
                  <c:v>89</c:v>
                </c:pt>
                <c:pt idx="41">
                  <c:v>77</c:v>
                </c:pt>
                <c:pt idx="42">
                  <c:v>49</c:v>
                </c:pt>
                <c:pt idx="43">
                  <c:v>45</c:v>
                </c:pt>
                <c:pt idx="44">
                  <c:v>42</c:v>
                </c:pt>
                <c:pt idx="45">
                  <c:v>52</c:v>
                </c:pt>
                <c:pt idx="46">
                  <c:v>54</c:v>
                </c:pt>
                <c:pt idx="47">
                  <c:v>65</c:v>
                </c:pt>
                <c:pt idx="48">
                  <c:v>70</c:v>
                </c:pt>
                <c:pt idx="49">
                  <c:v>55</c:v>
                </c:pt>
                <c:pt idx="50">
                  <c:v>69</c:v>
                </c:pt>
                <c:pt idx="51">
                  <c:v>49</c:v>
                </c:pt>
              </c:numCache>
            </c:numRef>
          </c:val>
          <c:extLst>
            <c:ext xmlns:c16="http://schemas.microsoft.com/office/drawing/2014/chart" uri="{C3380CC4-5D6E-409C-BE32-E72D297353CC}">
              <c16:uniqueId val="{00000004-0898-4940-BE5D-D77621297374}"/>
            </c:ext>
          </c:extLst>
        </c:ser>
        <c:ser>
          <c:idx val="2"/>
          <c:order val="2"/>
          <c:tx>
            <c:strRef>
              <c:f>'K:\PI\03 Clinical Quality\23-00 Data Request\23-00_Data Requests Deliverables\DR_637 Viral Testing\Reports\[2023_03_22 Asante Viral Summary_03_20_2022 through 03_18_2023_12-mo data.xlsx]Summary'!$D$31</c:f>
              <c:strCache>
                <c:ptCount val="1"/>
                <c:pt idx="0">
                  <c:v> Pending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[3]Summary!$D$32:$D$83</c:f>
              <c:numCache>
                <c:formatCode>General</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5-0898-4940-BE5D-D77621297374}"/>
            </c:ext>
          </c:extLst>
        </c:ser>
        <c:dLbls>
          <c:showLegendKey val="0"/>
          <c:showVal val="0"/>
          <c:showCatName val="0"/>
          <c:showSerName val="0"/>
          <c:showPercent val="0"/>
          <c:showBubbleSize val="0"/>
        </c:dLbls>
        <c:gapWidth val="219"/>
        <c:axId val="925137168"/>
        <c:axId val="928190640"/>
      </c:barChart>
      <c:lineChart>
        <c:grouping val="standard"/>
        <c:varyColors val="0"/>
        <c:ser>
          <c:idx val="0"/>
          <c:order val="0"/>
          <c:tx>
            <c:strRef>
              <c:f>'K:\PI\03 Clinical Quality\23-00 Data Request\23-00_Data Requests Deliverables\DR_637 Viral Testing\Reports\[2023_03_22 Asante Viral Summary_03_20_2022 through 03_18_2023_12-mo data.xlsx]Summary'!$B$31</c:f>
              <c:strCache>
                <c:ptCount val="1"/>
                <c:pt idx="0">
                  <c:v>Proportion Positive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numRef>
              <c:f>[3]Summary!$A$32:$A$83</c:f>
              <c:numCache>
                <c:formatCode>General</c:formatCode>
                <c:ptCount val="5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1</c:v>
                </c:pt>
                <c:pt idx="42">
                  <c:v>2</c:v>
                </c:pt>
                <c:pt idx="43">
                  <c:v>3</c:v>
                </c:pt>
                <c:pt idx="44">
                  <c:v>4</c:v>
                </c:pt>
                <c:pt idx="45">
                  <c:v>5</c:v>
                </c:pt>
                <c:pt idx="46">
                  <c:v>6</c:v>
                </c:pt>
                <c:pt idx="47">
                  <c:v>7</c:v>
                </c:pt>
                <c:pt idx="48">
                  <c:v>8</c:v>
                </c:pt>
                <c:pt idx="49">
                  <c:v>9</c:v>
                </c:pt>
                <c:pt idx="50">
                  <c:v>10</c:v>
                </c:pt>
                <c:pt idx="51">
                  <c:v>11</c:v>
                </c:pt>
              </c:numCache>
            </c:numRef>
          </c:cat>
          <c:val>
            <c:numRef>
              <c:f>[3]Summary!$B$32:$B$83</c:f>
              <c:numCache>
                <c:formatCode>General</c:formatCode>
                <c:ptCount val="52"/>
                <c:pt idx="0">
                  <c:v>2.2826086956521739E-2</c:v>
                </c:pt>
                <c:pt idx="1">
                  <c:v>1.6344725111441308E-2</c:v>
                </c:pt>
                <c:pt idx="2">
                  <c:v>3.0285714285714287E-2</c:v>
                </c:pt>
                <c:pt idx="3">
                  <c:v>2.7575442247658687E-2</c:v>
                </c:pt>
                <c:pt idx="4">
                  <c:v>4.0041067761806978E-2</c:v>
                </c:pt>
                <c:pt idx="5">
                  <c:v>3.8899430740037953E-2</c:v>
                </c:pt>
                <c:pt idx="6">
                  <c:v>4.1465766634522665E-2</c:v>
                </c:pt>
                <c:pt idx="7">
                  <c:v>4.6203110704483075E-2</c:v>
                </c:pt>
                <c:pt idx="8">
                  <c:v>6.0687193217313702E-2</c:v>
                </c:pt>
                <c:pt idx="9">
                  <c:v>7.1870537839124227E-2</c:v>
                </c:pt>
                <c:pt idx="10">
                  <c:v>8.2973621103117512E-2</c:v>
                </c:pt>
                <c:pt idx="11">
                  <c:v>9.1609241994325089E-2</c:v>
                </c:pt>
                <c:pt idx="12">
                  <c:v>8.2483370288248342E-2</c:v>
                </c:pt>
                <c:pt idx="13">
                  <c:v>0.12113659022931206</c:v>
                </c:pt>
                <c:pt idx="14">
                  <c:v>0.12593984962406016</c:v>
                </c:pt>
                <c:pt idx="15">
                  <c:v>0.12395397489539749</c:v>
                </c:pt>
                <c:pt idx="16">
                  <c:v>0.10130391173520562</c:v>
                </c:pt>
                <c:pt idx="17">
                  <c:v>0.11621233859397417</c:v>
                </c:pt>
                <c:pt idx="18">
                  <c:v>0.10933470861268695</c:v>
                </c:pt>
                <c:pt idx="19">
                  <c:v>8.6056644880174296E-2</c:v>
                </c:pt>
                <c:pt idx="20">
                  <c:v>9.8324022346368709E-2</c:v>
                </c:pt>
                <c:pt idx="21">
                  <c:v>9.9078341013824886E-2</c:v>
                </c:pt>
                <c:pt idx="22">
                  <c:v>7.8847199564980971E-2</c:v>
                </c:pt>
                <c:pt idx="23">
                  <c:v>6.8079640333975594E-2</c:v>
                </c:pt>
                <c:pt idx="24">
                  <c:v>6.9428238039673282E-2</c:v>
                </c:pt>
                <c:pt idx="25">
                  <c:v>5.0139275766016712E-2</c:v>
                </c:pt>
                <c:pt idx="26">
                  <c:v>6.7495559502664296E-2</c:v>
                </c:pt>
                <c:pt idx="27">
                  <c:v>6.3912704598597034E-2</c:v>
                </c:pt>
                <c:pt idx="28">
                  <c:v>6.4069264069264067E-2</c:v>
                </c:pt>
                <c:pt idx="29">
                  <c:v>7.8947368421052627E-2</c:v>
                </c:pt>
                <c:pt idx="30">
                  <c:v>7.8268876611418042E-2</c:v>
                </c:pt>
                <c:pt idx="31">
                  <c:v>5.9642147117296221E-2</c:v>
                </c:pt>
                <c:pt idx="32">
                  <c:v>7.2174738841405503E-2</c:v>
                </c:pt>
                <c:pt idx="33">
                  <c:v>9.2979127134724851E-2</c:v>
                </c:pt>
                <c:pt idx="34">
                  <c:v>9.6261682242990657E-2</c:v>
                </c:pt>
                <c:pt idx="35">
                  <c:v>0.12343619683069225</c:v>
                </c:pt>
                <c:pt idx="36">
                  <c:v>0.11291512915129151</c:v>
                </c:pt>
                <c:pt idx="37">
                  <c:v>7.9731743666169891E-2</c:v>
                </c:pt>
                <c:pt idx="38">
                  <c:v>8.1041968162083936E-2</c:v>
                </c:pt>
                <c:pt idx="39">
                  <c:v>8.6562242374278647E-2</c:v>
                </c:pt>
                <c:pt idx="40">
                  <c:v>8.2560296846011128E-2</c:v>
                </c:pt>
                <c:pt idx="41">
                  <c:v>7.2029934518241343E-2</c:v>
                </c:pt>
                <c:pt idx="42">
                  <c:v>5.2127659574468084E-2</c:v>
                </c:pt>
                <c:pt idx="43">
                  <c:v>5.1428571428571428E-2</c:v>
                </c:pt>
                <c:pt idx="44">
                  <c:v>4.8442906574394463E-2</c:v>
                </c:pt>
                <c:pt idx="45">
                  <c:v>6.2650602409638559E-2</c:v>
                </c:pt>
                <c:pt idx="46">
                  <c:v>5.726405090137858E-2</c:v>
                </c:pt>
                <c:pt idx="47">
                  <c:v>7.5934579439252331E-2</c:v>
                </c:pt>
                <c:pt idx="48">
                  <c:v>7.650273224043716E-2</c:v>
                </c:pt>
                <c:pt idx="49">
                  <c:v>6.4478311840562713E-2</c:v>
                </c:pt>
                <c:pt idx="50">
                  <c:v>7.5991189427312769E-2</c:v>
                </c:pt>
                <c:pt idx="51">
                  <c:v>5.8125741399762752E-2</c:v>
                </c:pt>
              </c:numCache>
            </c:numRef>
          </c:val>
          <c:smooth val="0"/>
          <c:extLst>
            <c:ext xmlns:c16="http://schemas.microsoft.com/office/drawing/2014/chart" uri="{C3380CC4-5D6E-409C-BE32-E72D297353CC}">
              <c16:uniqueId val="{00000006-0898-4940-BE5D-D77621297374}"/>
            </c:ext>
          </c:extLst>
        </c:ser>
        <c:dLbls>
          <c:showLegendKey val="0"/>
          <c:showVal val="0"/>
          <c:showCatName val="0"/>
          <c:showSerName val="0"/>
          <c:showPercent val="0"/>
          <c:showBubbleSize val="0"/>
        </c:dLbls>
        <c:marker val="1"/>
        <c:smooth val="0"/>
        <c:axId val="925138368"/>
        <c:axId val="1146509824"/>
      </c:lineChart>
      <c:catAx>
        <c:axId val="925138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Week Number</a:t>
                </a:r>
              </a:p>
            </c:rich>
          </c:tx>
          <c:layout>
            <c:manualLayout>
              <c:xMode val="edge"/>
              <c:yMode val="edge"/>
              <c:x val="0.43371558885605865"/>
              <c:y val="0.8351339308392902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46509824"/>
        <c:crosses val="autoZero"/>
        <c:auto val="1"/>
        <c:lblAlgn val="ctr"/>
        <c:lblOffset val="100"/>
        <c:noMultiLvlLbl val="0"/>
      </c:catAx>
      <c:valAx>
        <c:axId val="1146509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Proportion</a:t>
                </a:r>
              </a:p>
            </c:rich>
          </c:tx>
          <c:layout>
            <c:manualLayout>
              <c:xMode val="edge"/>
              <c:yMode val="edge"/>
              <c:x val="8.4442972202790935E-3"/>
              <c:y val="0.37157806887042338"/>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138368"/>
        <c:crosses val="autoZero"/>
        <c:crossBetween val="between"/>
        <c:majorUnit val="5.000000000000001E-2"/>
        <c:minorUnit val="1.0000000000000002E-3"/>
      </c:valAx>
      <c:valAx>
        <c:axId val="92819064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p>
            </c:rich>
          </c:tx>
          <c:layout>
            <c:manualLayout>
              <c:xMode val="edge"/>
              <c:yMode val="edge"/>
              <c:x val="0.95115358465004574"/>
              <c:y val="0.3824118436808302"/>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137168"/>
        <c:crosses val="max"/>
        <c:crossBetween val="between"/>
      </c:valAx>
      <c:catAx>
        <c:axId val="925137168"/>
        <c:scaling>
          <c:orientation val="minMax"/>
        </c:scaling>
        <c:delete val="1"/>
        <c:axPos val="b"/>
        <c:numFmt formatCode="General" sourceLinked="1"/>
        <c:majorTickMark val="out"/>
        <c:minorTickMark val="none"/>
        <c:tickLblPos val="nextTo"/>
        <c:crossAx val="928190640"/>
        <c:crosses val="autoZero"/>
        <c:auto val="1"/>
        <c:lblAlgn val="ctr"/>
        <c:lblOffset val="100"/>
        <c:noMultiLvlLbl val="0"/>
      </c:catAx>
      <c:spPr>
        <a:noFill/>
        <a:ln>
          <a:noFill/>
        </a:ln>
        <a:effectLst/>
      </c:spPr>
    </c:plotArea>
    <c:legend>
      <c:legendPos val="t"/>
      <c:layout>
        <c:manualLayout>
          <c:xMode val="edge"/>
          <c:yMode val="edge"/>
          <c:x val="0.15033202099737533"/>
          <c:y val="0.91232696940279723"/>
          <c:w val="0.68822484689413821"/>
          <c:h val="5.07284363427174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Influenza</a:t>
            </a:r>
            <a:r>
              <a:rPr lang="en-US" baseline="0"/>
              <a:t> Prevalence by Week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536861001183148E-2"/>
          <c:y val="0.21572386784985212"/>
          <c:w val="0.83178649545670225"/>
          <c:h val="0.47610329295692788"/>
        </c:manualLayout>
      </c:layout>
      <c:barChart>
        <c:barDir val="col"/>
        <c:grouping val="clustered"/>
        <c:varyColors val="0"/>
        <c:ser>
          <c:idx val="1"/>
          <c:order val="1"/>
          <c:tx>
            <c:strRef>
              <c:f>'K:\PI\03 Clinical Quality\23-00 Data Request\23-00_Data Requests Deliverables\DR_637 Viral Testing\Reports\[2023_03_22 Asante Viral Summary_03_20_2022 through 03_18_2023_12-mo data.xlsx]Summary'!$L$31</c:f>
              <c:strCache>
                <c:ptCount val="1"/>
                <c:pt idx="0">
                  <c:v> Positive</c:v>
                </c:pt>
              </c:strCache>
            </c:strRef>
          </c:tx>
          <c:spPr>
            <a:solidFill>
              <a:srgbClr val="C00000"/>
            </a:solidFill>
            <a:ln>
              <a:noFill/>
            </a:ln>
            <a:effectLst/>
          </c:spPr>
          <c:invertIfNegative val="0"/>
          <c:dLbls>
            <c:dLbl>
              <c:idx val="48"/>
              <c:layout>
                <c:manualLayout>
                  <c:x val="-1.2665368944766003E-16"/>
                  <c:y val="5.29100529100519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7-49B1-875F-EA6B8F8EED7D}"/>
                </c:ext>
              </c:extLst>
            </c:dLbl>
            <c:dLbl>
              <c:idx val="49"/>
              <c:layout>
                <c:manualLayout>
                  <c:x val="1.7271157167530224E-3"/>
                  <c:y val="5.82010582010581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57-49B1-875F-EA6B8F8EED7D}"/>
                </c:ext>
              </c:extLst>
            </c:dLbl>
            <c:dLbl>
              <c:idx val="50"/>
              <c:layout>
                <c:manualLayout>
                  <c:x val="0"/>
                  <c:y val="2.11640211640211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57-49B1-875F-EA6B8F8EED7D}"/>
                </c:ext>
              </c:extLst>
            </c:dLbl>
            <c:dLbl>
              <c:idx val="51"/>
              <c:layout>
                <c:manualLayout>
                  <c:x val="5.1727795683569376E-3"/>
                  <c:y val="1.58730158730158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57-49B1-875F-EA6B8F8EE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[2]Summary!$J$32:$J$83</c:f>
              <c:numCache>
                <c:formatCode>General</c:formatCode>
                <c:ptCount val="5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1</c:v>
                </c:pt>
                <c:pt idx="42">
                  <c:v>2</c:v>
                </c:pt>
                <c:pt idx="43">
                  <c:v>3</c:v>
                </c:pt>
                <c:pt idx="44">
                  <c:v>4</c:v>
                </c:pt>
                <c:pt idx="45">
                  <c:v>5</c:v>
                </c:pt>
                <c:pt idx="46">
                  <c:v>6</c:v>
                </c:pt>
                <c:pt idx="47">
                  <c:v>7</c:v>
                </c:pt>
                <c:pt idx="48">
                  <c:v>8</c:v>
                </c:pt>
                <c:pt idx="49">
                  <c:v>9</c:v>
                </c:pt>
                <c:pt idx="50">
                  <c:v>10</c:v>
                </c:pt>
                <c:pt idx="51">
                  <c:v>11</c:v>
                </c:pt>
              </c:numCache>
            </c:numRef>
          </c:cat>
          <c:val>
            <c:numRef>
              <c:f>[2]Summary!$L$32:$L$83</c:f>
              <c:numCache>
                <c:formatCode>General</c:formatCode>
                <c:ptCount val="52"/>
                <c:pt idx="0">
                  <c:v>21</c:v>
                </c:pt>
                <c:pt idx="1">
                  <c:v>14</c:v>
                </c:pt>
                <c:pt idx="2">
                  <c:v>12</c:v>
                </c:pt>
                <c:pt idx="3">
                  <c:v>26</c:v>
                </c:pt>
                <c:pt idx="4">
                  <c:v>35</c:v>
                </c:pt>
                <c:pt idx="5">
                  <c:v>55</c:v>
                </c:pt>
                <c:pt idx="6">
                  <c:v>37</c:v>
                </c:pt>
                <c:pt idx="7">
                  <c:v>44</c:v>
                </c:pt>
                <c:pt idx="8">
                  <c:v>32</c:v>
                </c:pt>
                <c:pt idx="9">
                  <c:v>30</c:v>
                </c:pt>
                <c:pt idx="10">
                  <c:v>19</c:v>
                </c:pt>
                <c:pt idx="11">
                  <c:v>11</c:v>
                </c:pt>
                <c:pt idx="12">
                  <c:v>11</c:v>
                </c:pt>
                <c:pt idx="13">
                  <c:v>9</c:v>
                </c:pt>
                <c:pt idx="14">
                  <c:v>5</c:v>
                </c:pt>
                <c:pt idx="15">
                  <c:v>1</c:v>
                </c:pt>
                <c:pt idx="16">
                  <c:v>3</c:v>
                </c:pt>
                <c:pt idx="17">
                  <c:v>2</c:v>
                </c:pt>
                <c:pt idx="18">
                  <c:v>1</c:v>
                </c:pt>
                <c:pt idx="19">
                  <c:v>0</c:v>
                </c:pt>
                <c:pt idx="20">
                  <c:v>0</c:v>
                </c:pt>
                <c:pt idx="21">
                  <c:v>0</c:v>
                </c:pt>
                <c:pt idx="22">
                  <c:v>0</c:v>
                </c:pt>
                <c:pt idx="23">
                  <c:v>0</c:v>
                </c:pt>
                <c:pt idx="24">
                  <c:v>0</c:v>
                </c:pt>
                <c:pt idx="25">
                  <c:v>0</c:v>
                </c:pt>
                <c:pt idx="26">
                  <c:v>1</c:v>
                </c:pt>
                <c:pt idx="27">
                  <c:v>3</c:v>
                </c:pt>
                <c:pt idx="28">
                  <c:v>5</c:v>
                </c:pt>
                <c:pt idx="29">
                  <c:v>1</c:v>
                </c:pt>
                <c:pt idx="30">
                  <c:v>1</c:v>
                </c:pt>
                <c:pt idx="31">
                  <c:v>12</c:v>
                </c:pt>
                <c:pt idx="32">
                  <c:v>17</c:v>
                </c:pt>
                <c:pt idx="33">
                  <c:v>48</c:v>
                </c:pt>
                <c:pt idx="34">
                  <c:v>102</c:v>
                </c:pt>
                <c:pt idx="35">
                  <c:v>235</c:v>
                </c:pt>
                <c:pt idx="36">
                  <c:v>258</c:v>
                </c:pt>
                <c:pt idx="37">
                  <c:v>334</c:v>
                </c:pt>
                <c:pt idx="38">
                  <c:v>382</c:v>
                </c:pt>
                <c:pt idx="39">
                  <c:v>259</c:v>
                </c:pt>
                <c:pt idx="40">
                  <c:v>132</c:v>
                </c:pt>
                <c:pt idx="41">
                  <c:v>64</c:v>
                </c:pt>
                <c:pt idx="42">
                  <c:v>10</c:v>
                </c:pt>
                <c:pt idx="43">
                  <c:v>2</c:v>
                </c:pt>
                <c:pt idx="44">
                  <c:v>2</c:v>
                </c:pt>
                <c:pt idx="45">
                  <c:v>1</c:v>
                </c:pt>
                <c:pt idx="46">
                  <c:v>0</c:v>
                </c:pt>
                <c:pt idx="47">
                  <c:v>3</c:v>
                </c:pt>
                <c:pt idx="48">
                  <c:v>1</c:v>
                </c:pt>
                <c:pt idx="49">
                  <c:v>1</c:v>
                </c:pt>
                <c:pt idx="50">
                  <c:v>0</c:v>
                </c:pt>
                <c:pt idx="51">
                  <c:v>2</c:v>
                </c:pt>
              </c:numCache>
            </c:numRef>
          </c:val>
          <c:extLst>
            <c:ext xmlns:c16="http://schemas.microsoft.com/office/drawing/2014/chart" uri="{C3380CC4-5D6E-409C-BE32-E72D297353CC}">
              <c16:uniqueId val="{00000004-F557-49B1-875F-EA6B8F8EED7D}"/>
            </c:ext>
          </c:extLst>
        </c:ser>
        <c:ser>
          <c:idx val="2"/>
          <c:order val="2"/>
          <c:tx>
            <c:strRef>
              <c:f>'K:\PI\03 Clinical Quality\23-00 Data Request\23-00_Data Requests Deliverables\DR_637 Viral Testing\Reports\[2023_03_22 Asante Viral Summary_03_20_2022 through 03_18_2023_12-mo data.xlsx]Summary'!$M$31</c:f>
              <c:strCache>
                <c:ptCount val="1"/>
                <c:pt idx="0">
                  <c:v> Pending</c:v>
                </c:pt>
              </c:strCache>
            </c:strRef>
          </c:tx>
          <c:spPr>
            <a:solidFill>
              <a:schemeClr val="accent1"/>
            </a:solidFill>
            <a:ln>
              <a:noFill/>
            </a:ln>
            <a:effectLst/>
          </c:spPr>
          <c:invertIfNegative val="0"/>
          <c:dLbls>
            <c:dLbl>
              <c:idx val="45"/>
              <c:layout>
                <c:manualLayout>
                  <c:x val="-1.2665368944766003E-16"/>
                  <c:y val="3.70370370370369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57-49B1-875F-EA6B8F8EED7D}"/>
                </c:ext>
              </c:extLst>
            </c:dLbl>
            <c:dLbl>
              <c:idx val="46"/>
              <c:layout>
                <c:manualLayout>
                  <c:x val="-1.727115716753149E-3"/>
                  <c:y val="5.29100529100529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57-49B1-875F-EA6B8F8EED7D}"/>
                </c:ext>
              </c:extLst>
            </c:dLbl>
            <c:dLbl>
              <c:idx val="47"/>
              <c:layout>
                <c:manualLayout>
                  <c:x val="0"/>
                  <c:y val="5.82010582010581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57-49B1-875F-EA6B8F8EED7D}"/>
                </c:ext>
              </c:extLst>
            </c:dLbl>
            <c:dLbl>
              <c:idx val="48"/>
              <c:layout>
                <c:manualLayout>
                  <c:x val="0"/>
                  <c:y val="5.82010582010581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557-49B1-875F-EA6B8F8EED7D}"/>
                </c:ext>
              </c:extLst>
            </c:dLbl>
            <c:dLbl>
              <c:idx val="50"/>
              <c:layout>
                <c:manualLayout>
                  <c:x val="-1.2665368944766003E-16"/>
                  <c:y val="5.82010582010581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557-49B1-875F-EA6B8F8EED7D}"/>
                </c:ext>
              </c:extLst>
            </c:dLbl>
            <c:dLbl>
              <c:idx val="51"/>
              <c:layout>
                <c:manualLayout>
                  <c:x val="0"/>
                  <c:y val="5.8201266508353125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1.6511226252158895E-2"/>
                      <c:h val="7.3994917302003901E-2"/>
                    </c:manualLayout>
                  </c15:layout>
                </c:ext>
                <c:ext xmlns:c16="http://schemas.microsoft.com/office/drawing/2014/chart" uri="{C3380CC4-5D6E-409C-BE32-E72D297353CC}">
                  <c16:uniqueId val="{0000000A-F557-49B1-875F-EA6B8F8EE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[2]Summary!$J$32:$J$83</c:f>
              <c:numCache>
                <c:formatCode>General</c:formatCode>
                <c:ptCount val="5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1</c:v>
                </c:pt>
                <c:pt idx="42">
                  <c:v>2</c:v>
                </c:pt>
                <c:pt idx="43">
                  <c:v>3</c:v>
                </c:pt>
                <c:pt idx="44">
                  <c:v>4</c:v>
                </c:pt>
                <c:pt idx="45">
                  <c:v>5</c:v>
                </c:pt>
                <c:pt idx="46">
                  <c:v>6</c:v>
                </c:pt>
                <c:pt idx="47">
                  <c:v>7</c:v>
                </c:pt>
                <c:pt idx="48">
                  <c:v>8</c:v>
                </c:pt>
                <c:pt idx="49">
                  <c:v>9</c:v>
                </c:pt>
                <c:pt idx="50">
                  <c:v>10</c:v>
                </c:pt>
                <c:pt idx="51">
                  <c:v>11</c:v>
                </c:pt>
              </c:numCache>
            </c:numRef>
          </c:cat>
          <c:val>
            <c:numRef>
              <c:f>[2]Summary!$M$32:$M$83</c:f>
              <c:numCache>
                <c:formatCode>General</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B-F557-49B1-875F-EA6B8F8EED7D}"/>
            </c:ext>
          </c:extLst>
        </c:ser>
        <c:dLbls>
          <c:showLegendKey val="0"/>
          <c:showVal val="0"/>
          <c:showCatName val="0"/>
          <c:showSerName val="0"/>
          <c:showPercent val="0"/>
          <c:showBubbleSize val="0"/>
        </c:dLbls>
        <c:gapWidth val="219"/>
        <c:axId val="925137168"/>
        <c:axId val="928190640"/>
      </c:barChart>
      <c:lineChart>
        <c:grouping val="standard"/>
        <c:varyColors val="0"/>
        <c:ser>
          <c:idx val="0"/>
          <c:order val="0"/>
          <c:tx>
            <c:strRef>
              <c:f>'K:\PI\03 Clinical Quality\23-00 Data Request\23-00_Data Requests Deliverables\DR_637 Viral Testing\Reports\[2023_03_22 Asante Viral Summary_03_20_2022 through 03_18_2023_12-mo data.xlsx]Summary'!$K$31</c:f>
              <c:strCache>
                <c:ptCount val="1"/>
                <c:pt idx="0">
                  <c:v>Proportion Positive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numRef>
              <c:f>[2]Summary!$J$32:$J$83</c:f>
              <c:numCache>
                <c:formatCode>General</c:formatCode>
                <c:ptCount val="5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1</c:v>
                </c:pt>
                <c:pt idx="42">
                  <c:v>2</c:v>
                </c:pt>
                <c:pt idx="43">
                  <c:v>3</c:v>
                </c:pt>
                <c:pt idx="44">
                  <c:v>4</c:v>
                </c:pt>
                <c:pt idx="45">
                  <c:v>5</c:v>
                </c:pt>
                <c:pt idx="46">
                  <c:v>6</c:v>
                </c:pt>
                <c:pt idx="47">
                  <c:v>7</c:v>
                </c:pt>
                <c:pt idx="48">
                  <c:v>8</c:v>
                </c:pt>
                <c:pt idx="49">
                  <c:v>9</c:v>
                </c:pt>
                <c:pt idx="50">
                  <c:v>10</c:v>
                </c:pt>
                <c:pt idx="51">
                  <c:v>11</c:v>
                </c:pt>
              </c:numCache>
            </c:numRef>
          </c:cat>
          <c:val>
            <c:numRef>
              <c:f>[2]Summary!$K$32:$K$83</c:f>
              <c:numCache>
                <c:formatCode>General</c:formatCode>
                <c:ptCount val="52"/>
                <c:pt idx="0">
                  <c:v>7.0945945945945943E-2</c:v>
                </c:pt>
                <c:pt idx="1">
                  <c:v>5.0359712230215826E-2</c:v>
                </c:pt>
                <c:pt idx="2">
                  <c:v>3.9344262295081971E-2</c:v>
                </c:pt>
                <c:pt idx="3">
                  <c:v>8.6378737541528236E-2</c:v>
                </c:pt>
                <c:pt idx="4">
                  <c:v>0.10144927536231885</c:v>
                </c:pt>
                <c:pt idx="5">
                  <c:v>0.12528473804100229</c:v>
                </c:pt>
                <c:pt idx="6">
                  <c:v>8.8729016786570747E-2</c:v>
                </c:pt>
                <c:pt idx="7">
                  <c:v>9.4420600858369105E-2</c:v>
                </c:pt>
                <c:pt idx="8">
                  <c:v>6.7940552016985137E-2</c:v>
                </c:pt>
                <c:pt idx="9">
                  <c:v>6.1349693251533742E-2</c:v>
                </c:pt>
                <c:pt idx="10">
                  <c:v>4.1666666666666664E-2</c:v>
                </c:pt>
                <c:pt idx="11">
                  <c:v>2.2088353413654619E-2</c:v>
                </c:pt>
                <c:pt idx="12">
                  <c:v>2.5171624713958809E-2</c:v>
                </c:pt>
                <c:pt idx="13">
                  <c:v>1.9607843137254902E-2</c:v>
                </c:pt>
                <c:pt idx="14">
                  <c:v>1.1820330969267139E-2</c:v>
                </c:pt>
                <c:pt idx="15">
                  <c:v>2.3923444976076554E-3</c:v>
                </c:pt>
                <c:pt idx="16">
                  <c:v>1.4778325123152709E-2</c:v>
                </c:pt>
                <c:pt idx="17">
                  <c:v>2.1739130434782608E-2</c:v>
                </c:pt>
                <c:pt idx="18">
                  <c:v>1.2987012987012988E-2</c:v>
                </c:pt>
                <c:pt idx="19">
                  <c:v>0</c:v>
                </c:pt>
                <c:pt idx="20">
                  <c:v>0</c:v>
                </c:pt>
                <c:pt idx="21">
                  <c:v>0</c:v>
                </c:pt>
                <c:pt idx="22">
                  <c:v>0</c:v>
                </c:pt>
                <c:pt idx="23">
                  <c:v>0</c:v>
                </c:pt>
                <c:pt idx="24">
                  <c:v>0</c:v>
                </c:pt>
                <c:pt idx="25">
                  <c:v>0</c:v>
                </c:pt>
                <c:pt idx="26">
                  <c:v>1.1764705882352941E-2</c:v>
                </c:pt>
                <c:pt idx="27">
                  <c:v>0.02</c:v>
                </c:pt>
                <c:pt idx="28">
                  <c:v>3.2051282051282048E-2</c:v>
                </c:pt>
                <c:pt idx="29">
                  <c:v>4.048582995951417E-3</c:v>
                </c:pt>
                <c:pt idx="30">
                  <c:v>3.105590062111801E-3</c:v>
                </c:pt>
                <c:pt idx="31">
                  <c:v>3.6253776435045321E-2</c:v>
                </c:pt>
                <c:pt idx="32">
                  <c:v>3.9812646370023422E-2</c:v>
                </c:pt>
                <c:pt idx="33">
                  <c:v>9.375E-2</c:v>
                </c:pt>
                <c:pt idx="34">
                  <c:v>0.16037735849056603</c:v>
                </c:pt>
                <c:pt idx="35">
                  <c:v>0.25571273122959737</c:v>
                </c:pt>
                <c:pt idx="36">
                  <c:v>0.24431818181818182</c:v>
                </c:pt>
                <c:pt idx="37">
                  <c:v>0.3104089219330855</c:v>
                </c:pt>
                <c:pt idx="38">
                  <c:v>0.33362445414847164</c:v>
                </c:pt>
                <c:pt idx="39">
                  <c:v>0.27378435517970401</c:v>
                </c:pt>
                <c:pt idx="40">
                  <c:v>0.16582914572864321</c:v>
                </c:pt>
                <c:pt idx="41">
                  <c:v>9.1168091168091173E-2</c:v>
                </c:pt>
                <c:pt idx="42">
                  <c:v>1.8214936247723135E-2</c:v>
                </c:pt>
                <c:pt idx="43">
                  <c:v>4.3383947939262474E-3</c:v>
                </c:pt>
                <c:pt idx="44">
                  <c:v>4.2105263157894736E-3</c:v>
                </c:pt>
                <c:pt idx="45">
                  <c:v>2.304147465437788E-3</c:v>
                </c:pt>
                <c:pt idx="46">
                  <c:v>0</c:v>
                </c:pt>
                <c:pt idx="47">
                  <c:v>7.0422535211267607E-3</c:v>
                </c:pt>
                <c:pt idx="48">
                  <c:v>2.1141649048625794E-3</c:v>
                </c:pt>
                <c:pt idx="49">
                  <c:v>2.1321961620469083E-3</c:v>
                </c:pt>
                <c:pt idx="50">
                  <c:v>0</c:v>
                </c:pt>
                <c:pt idx="51">
                  <c:v>4.807692307692308E-3</c:v>
                </c:pt>
              </c:numCache>
            </c:numRef>
          </c:val>
          <c:smooth val="0"/>
          <c:extLst>
            <c:ext xmlns:c16="http://schemas.microsoft.com/office/drawing/2014/chart" uri="{C3380CC4-5D6E-409C-BE32-E72D297353CC}">
              <c16:uniqueId val="{0000000C-F557-49B1-875F-EA6B8F8EED7D}"/>
            </c:ext>
          </c:extLst>
        </c:ser>
        <c:dLbls>
          <c:showLegendKey val="0"/>
          <c:showVal val="0"/>
          <c:showCatName val="0"/>
          <c:showSerName val="0"/>
          <c:showPercent val="0"/>
          <c:showBubbleSize val="0"/>
        </c:dLbls>
        <c:marker val="1"/>
        <c:smooth val="0"/>
        <c:axId val="925138368"/>
        <c:axId val="1146509824"/>
      </c:lineChart>
      <c:catAx>
        <c:axId val="925138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Week Number</a:t>
                </a:r>
              </a:p>
            </c:rich>
          </c:tx>
          <c:layout>
            <c:manualLayout>
              <c:xMode val="edge"/>
              <c:yMode val="edge"/>
              <c:x val="0.43111149587169295"/>
              <c:y val="0.7956101320668248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46509824"/>
        <c:crosses val="autoZero"/>
        <c:auto val="1"/>
        <c:lblAlgn val="ctr"/>
        <c:lblOffset val="100"/>
        <c:noMultiLvlLbl val="0"/>
      </c:catAx>
      <c:valAx>
        <c:axId val="1146509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a:t>
                </a:r>
              </a:p>
            </c:rich>
          </c:tx>
          <c:layout>
            <c:manualLayout>
              <c:xMode val="edge"/>
              <c:yMode val="edge"/>
              <c:x val="1.1867208005249343E-2"/>
              <c:y val="0.332196787134362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138368"/>
        <c:crosses val="autoZero"/>
        <c:crossBetween val="between"/>
        <c:minorUnit val="1.0000000000000002E-3"/>
      </c:valAx>
      <c:valAx>
        <c:axId val="92819064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p>
            </c:rich>
          </c:tx>
          <c:layout>
            <c:manualLayout>
              <c:xMode val="edge"/>
              <c:yMode val="edge"/>
              <c:x val="0.96269171664422759"/>
              <c:y val="0.3644565262675498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137168"/>
        <c:crosses val="max"/>
        <c:crossBetween val="between"/>
      </c:valAx>
      <c:catAx>
        <c:axId val="925137168"/>
        <c:scaling>
          <c:orientation val="minMax"/>
        </c:scaling>
        <c:delete val="1"/>
        <c:axPos val="b"/>
        <c:numFmt formatCode="General" sourceLinked="1"/>
        <c:majorTickMark val="out"/>
        <c:minorTickMark val="none"/>
        <c:tickLblPos val="nextTo"/>
        <c:crossAx val="928190640"/>
        <c:crosses val="autoZero"/>
        <c:auto val="1"/>
        <c:lblAlgn val="ctr"/>
        <c:lblOffset val="100"/>
        <c:noMultiLvlLbl val="0"/>
      </c:catAx>
      <c:spPr>
        <a:noFill/>
        <a:ln>
          <a:noFill/>
        </a:ln>
        <a:effectLst/>
      </c:spPr>
    </c:plotArea>
    <c:legend>
      <c:legendPos val="t"/>
      <c:layout>
        <c:manualLayout>
          <c:xMode val="edge"/>
          <c:yMode val="edge"/>
          <c:x val="0.15033202099737533"/>
          <c:y val="0.91232696940279723"/>
          <c:w val="0.68822484689413821"/>
          <c:h val="5.07284363427174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B7D21C-6269-4084-8EEA-F4466A551F90}"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C0D4EFD6-008E-4D30-8CE6-56CF29D399B7}">
      <dgm:prSet/>
      <dgm:spPr/>
      <dgm:t>
        <a:bodyPr/>
        <a:lstStyle/>
        <a:p>
          <a:pPr>
            <a:lnSpc>
              <a:spcPct val="100000"/>
            </a:lnSpc>
            <a:defRPr b="1"/>
          </a:pPr>
          <a:r>
            <a:rPr lang="en-US"/>
            <a:t>Masking </a:t>
          </a:r>
        </a:p>
      </dgm:t>
    </dgm:pt>
    <dgm:pt modelId="{A8525B23-684A-4E80-9CAC-3FB63A33A90B}" type="parTrans" cxnId="{6A2FC2A1-24D8-4C99-B20D-BACBAF0146E0}">
      <dgm:prSet/>
      <dgm:spPr/>
      <dgm:t>
        <a:bodyPr/>
        <a:lstStyle/>
        <a:p>
          <a:endParaRPr lang="en-US"/>
        </a:p>
      </dgm:t>
    </dgm:pt>
    <dgm:pt modelId="{E3160E9C-3818-4A5B-A11A-D8D19E1A72E7}" type="sibTrans" cxnId="{6A2FC2A1-24D8-4C99-B20D-BACBAF0146E0}">
      <dgm:prSet/>
      <dgm:spPr/>
      <dgm:t>
        <a:bodyPr/>
        <a:lstStyle/>
        <a:p>
          <a:endParaRPr lang="en-US"/>
        </a:p>
      </dgm:t>
    </dgm:pt>
    <dgm:pt modelId="{0DD815A8-2BBB-46AF-AA7C-B314D825F320}">
      <dgm:prSet/>
      <dgm:spPr/>
      <dgm:t>
        <a:bodyPr/>
        <a:lstStyle/>
        <a:p>
          <a:pPr>
            <a:lnSpc>
              <a:spcPct val="100000"/>
            </a:lnSpc>
          </a:pPr>
          <a:r>
            <a:rPr lang="en-US"/>
            <a:t>Vaccine Mandate </a:t>
          </a:r>
        </a:p>
      </dgm:t>
    </dgm:pt>
    <dgm:pt modelId="{7F8E9C7C-858B-4172-A40A-A2CD48F1BD0C}" type="parTrans" cxnId="{A1467298-C6E8-42E3-A95C-25FC61DE1891}">
      <dgm:prSet/>
      <dgm:spPr/>
      <dgm:t>
        <a:bodyPr/>
        <a:lstStyle/>
        <a:p>
          <a:endParaRPr lang="en-US"/>
        </a:p>
      </dgm:t>
    </dgm:pt>
    <dgm:pt modelId="{0922806C-746C-4D37-ADA7-FE12B7CA598F}" type="sibTrans" cxnId="{A1467298-C6E8-42E3-A95C-25FC61DE1891}">
      <dgm:prSet/>
      <dgm:spPr/>
      <dgm:t>
        <a:bodyPr/>
        <a:lstStyle/>
        <a:p>
          <a:endParaRPr lang="en-US"/>
        </a:p>
      </dgm:t>
    </dgm:pt>
    <dgm:pt modelId="{9DD2C503-EF05-40FD-9244-AE94AB23EAA1}">
      <dgm:prSet/>
      <dgm:spPr/>
      <dgm:t>
        <a:bodyPr/>
        <a:lstStyle/>
        <a:p>
          <a:pPr>
            <a:lnSpc>
              <a:spcPct val="100000"/>
            </a:lnSpc>
            <a:defRPr b="1"/>
          </a:pPr>
          <a:r>
            <a:rPr lang="en-US"/>
            <a:t>Exposure </a:t>
          </a:r>
        </a:p>
      </dgm:t>
    </dgm:pt>
    <dgm:pt modelId="{272A09CF-2B0C-4648-967E-8684457D2E1F}" type="parTrans" cxnId="{ADF533AC-C83D-46D3-8FA7-2DDEA48F5E01}">
      <dgm:prSet/>
      <dgm:spPr/>
      <dgm:t>
        <a:bodyPr/>
        <a:lstStyle/>
        <a:p>
          <a:endParaRPr lang="en-US"/>
        </a:p>
      </dgm:t>
    </dgm:pt>
    <dgm:pt modelId="{F86DDA19-FB57-44C7-8892-84B965A7D719}" type="sibTrans" cxnId="{ADF533AC-C83D-46D3-8FA7-2DDEA48F5E01}">
      <dgm:prSet/>
      <dgm:spPr/>
      <dgm:t>
        <a:bodyPr/>
        <a:lstStyle/>
        <a:p>
          <a:endParaRPr lang="en-US"/>
        </a:p>
      </dgm:t>
    </dgm:pt>
    <dgm:pt modelId="{734EB72A-2C2E-4806-B009-45D18BA86FA8}">
      <dgm:prSet/>
      <dgm:spPr/>
      <dgm:t>
        <a:bodyPr/>
        <a:lstStyle/>
        <a:p>
          <a:pPr>
            <a:lnSpc>
              <a:spcPct val="100000"/>
            </a:lnSpc>
            <a:defRPr b="1"/>
          </a:pPr>
          <a:r>
            <a:rPr lang="en-US"/>
            <a:t>Testing </a:t>
          </a:r>
        </a:p>
      </dgm:t>
    </dgm:pt>
    <dgm:pt modelId="{E5EF12B3-24DA-497A-82E9-1A7A4C90575F}" type="parTrans" cxnId="{A486DB0E-BD7E-484D-92C3-4DC6C13D5D74}">
      <dgm:prSet/>
      <dgm:spPr/>
      <dgm:t>
        <a:bodyPr/>
        <a:lstStyle/>
        <a:p>
          <a:endParaRPr lang="en-US"/>
        </a:p>
      </dgm:t>
    </dgm:pt>
    <dgm:pt modelId="{34CBE40C-67AE-4CCC-80CE-46F94156B5C9}" type="sibTrans" cxnId="{A486DB0E-BD7E-484D-92C3-4DC6C13D5D74}">
      <dgm:prSet/>
      <dgm:spPr/>
      <dgm:t>
        <a:bodyPr/>
        <a:lstStyle/>
        <a:p>
          <a:endParaRPr lang="en-US"/>
        </a:p>
      </dgm:t>
    </dgm:pt>
    <dgm:pt modelId="{AF9CBF8A-4B88-4E8F-B72E-6A42023E1C46}" type="pres">
      <dgm:prSet presAssocID="{81B7D21C-6269-4084-8EEA-F4466A551F90}" presName="root" presStyleCnt="0">
        <dgm:presLayoutVars>
          <dgm:dir/>
          <dgm:resizeHandles val="exact"/>
        </dgm:presLayoutVars>
      </dgm:prSet>
      <dgm:spPr/>
    </dgm:pt>
    <dgm:pt modelId="{C708BB51-79CF-48E6-B987-3E8B5BC54CB7}" type="pres">
      <dgm:prSet presAssocID="{C0D4EFD6-008E-4D30-8CE6-56CF29D399B7}" presName="compNode" presStyleCnt="0"/>
      <dgm:spPr/>
    </dgm:pt>
    <dgm:pt modelId="{FA893D04-D366-473F-A4F3-5BF380D11D82}" type="pres">
      <dgm:prSet presAssocID="{C0D4EFD6-008E-4D30-8CE6-56CF29D399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A6629459-187A-4493-A0C3-8C12AB14BD3F}" type="pres">
      <dgm:prSet presAssocID="{C0D4EFD6-008E-4D30-8CE6-56CF29D399B7}" presName="iconSpace" presStyleCnt="0"/>
      <dgm:spPr/>
    </dgm:pt>
    <dgm:pt modelId="{60E678C2-25E7-40CB-98FA-1EAD013BEB94}" type="pres">
      <dgm:prSet presAssocID="{C0D4EFD6-008E-4D30-8CE6-56CF29D399B7}" presName="parTx" presStyleLbl="revTx" presStyleIdx="0" presStyleCnt="6">
        <dgm:presLayoutVars>
          <dgm:chMax val="0"/>
          <dgm:chPref val="0"/>
        </dgm:presLayoutVars>
      </dgm:prSet>
      <dgm:spPr/>
    </dgm:pt>
    <dgm:pt modelId="{17957B77-D37C-46E3-93E0-FF58109F51A0}" type="pres">
      <dgm:prSet presAssocID="{C0D4EFD6-008E-4D30-8CE6-56CF29D399B7}" presName="txSpace" presStyleCnt="0"/>
      <dgm:spPr/>
    </dgm:pt>
    <dgm:pt modelId="{59786925-5E17-4BB5-94E5-71880841D475}" type="pres">
      <dgm:prSet presAssocID="{C0D4EFD6-008E-4D30-8CE6-56CF29D399B7}" presName="desTx" presStyleLbl="revTx" presStyleIdx="1" presStyleCnt="6">
        <dgm:presLayoutVars/>
      </dgm:prSet>
      <dgm:spPr/>
    </dgm:pt>
    <dgm:pt modelId="{D7BBDB4E-D1C3-4101-A3A4-DC18D6AD6E7C}" type="pres">
      <dgm:prSet presAssocID="{E3160E9C-3818-4A5B-A11A-D8D19E1A72E7}" presName="sibTrans" presStyleCnt="0"/>
      <dgm:spPr/>
    </dgm:pt>
    <dgm:pt modelId="{8D78C1C1-7847-436D-90E0-803E42B95AE3}" type="pres">
      <dgm:prSet presAssocID="{9DD2C503-EF05-40FD-9244-AE94AB23EAA1}" presName="compNode" presStyleCnt="0"/>
      <dgm:spPr/>
    </dgm:pt>
    <dgm:pt modelId="{6BC7D573-6A35-4E24-9DC8-6AF0A5C6D03F}" type="pres">
      <dgm:prSet presAssocID="{9DD2C503-EF05-40FD-9244-AE94AB23EA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v"/>
        </a:ext>
      </dgm:extLst>
    </dgm:pt>
    <dgm:pt modelId="{6A5AABD2-9280-4C46-AD5D-B2516BEAD343}" type="pres">
      <dgm:prSet presAssocID="{9DD2C503-EF05-40FD-9244-AE94AB23EAA1}" presName="iconSpace" presStyleCnt="0"/>
      <dgm:spPr/>
    </dgm:pt>
    <dgm:pt modelId="{27CBD264-71A1-47CE-BC62-5713F2CBAF3D}" type="pres">
      <dgm:prSet presAssocID="{9DD2C503-EF05-40FD-9244-AE94AB23EAA1}" presName="parTx" presStyleLbl="revTx" presStyleIdx="2" presStyleCnt="6">
        <dgm:presLayoutVars>
          <dgm:chMax val="0"/>
          <dgm:chPref val="0"/>
        </dgm:presLayoutVars>
      </dgm:prSet>
      <dgm:spPr/>
    </dgm:pt>
    <dgm:pt modelId="{7783B1F0-D6B3-4B6E-983A-C3FE635F3B4F}" type="pres">
      <dgm:prSet presAssocID="{9DD2C503-EF05-40FD-9244-AE94AB23EAA1}" presName="txSpace" presStyleCnt="0"/>
      <dgm:spPr/>
    </dgm:pt>
    <dgm:pt modelId="{9B7FA45A-22CD-4F83-8A98-7CD172BDDA9A}" type="pres">
      <dgm:prSet presAssocID="{9DD2C503-EF05-40FD-9244-AE94AB23EAA1}" presName="desTx" presStyleLbl="revTx" presStyleIdx="3" presStyleCnt="6">
        <dgm:presLayoutVars/>
      </dgm:prSet>
      <dgm:spPr/>
    </dgm:pt>
    <dgm:pt modelId="{F87CC7BD-9F97-43C6-BED9-7C18C32C56C3}" type="pres">
      <dgm:prSet presAssocID="{F86DDA19-FB57-44C7-8892-84B965A7D719}" presName="sibTrans" presStyleCnt="0"/>
      <dgm:spPr/>
    </dgm:pt>
    <dgm:pt modelId="{8B0B82EF-5538-4585-9232-11FD04161BF2}" type="pres">
      <dgm:prSet presAssocID="{734EB72A-2C2E-4806-B009-45D18BA86FA8}" presName="compNode" presStyleCnt="0"/>
      <dgm:spPr/>
    </dgm:pt>
    <dgm:pt modelId="{5983DF40-CE74-4208-BFB3-4A4C5A9C460A}" type="pres">
      <dgm:prSet presAssocID="{734EB72A-2C2E-4806-B009-45D18BA86FA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tubes"/>
        </a:ext>
      </dgm:extLst>
    </dgm:pt>
    <dgm:pt modelId="{5C90C3E3-C1EF-4AF9-A18E-EDCA5298D940}" type="pres">
      <dgm:prSet presAssocID="{734EB72A-2C2E-4806-B009-45D18BA86FA8}" presName="iconSpace" presStyleCnt="0"/>
      <dgm:spPr/>
    </dgm:pt>
    <dgm:pt modelId="{3A47AA52-A8FC-4D3B-9A3D-DFCFC22D0E42}" type="pres">
      <dgm:prSet presAssocID="{734EB72A-2C2E-4806-B009-45D18BA86FA8}" presName="parTx" presStyleLbl="revTx" presStyleIdx="4" presStyleCnt="6">
        <dgm:presLayoutVars>
          <dgm:chMax val="0"/>
          <dgm:chPref val="0"/>
        </dgm:presLayoutVars>
      </dgm:prSet>
      <dgm:spPr/>
    </dgm:pt>
    <dgm:pt modelId="{0771375E-1496-4C83-A54F-A24AFE354E7F}" type="pres">
      <dgm:prSet presAssocID="{734EB72A-2C2E-4806-B009-45D18BA86FA8}" presName="txSpace" presStyleCnt="0"/>
      <dgm:spPr/>
    </dgm:pt>
    <dgm:pt modelId="{6F577A5E-DEE8-4BD5-9C58-EC105E6BB497}" type="pres">
      <dgm:prSet presAssocID="{734EB72A-2C2E-4806-B009-45D18BA86FA8}" presName="desTx" presStyleLbl="revTx" presStyleIdx="5" presStyleCnt="6">
        <dgm:presLayoutVars/>
      </dgm:prSet>
      <dgm:spPr/>
    </dgm:pt>
  </dgm:ptLst>
  <dgm:cxnLst>
    <dgm:cxn modelId="{A486DB0E-BD7E-484D-92C3-4DC6C13D5D74}" srcId="{81B7D21C-6269-4084-8EEA-F4466A551F90}" destId="{734EB72A-2C2E-4806-B009-45D18BA86FA8}" srcOrd="2" destOrd="0" parTransId="{E5EF12B3-24DA-497A-82E9-1A7A4C90575F}" sibTransId="{34CBE40C-67AE-4CCC-80CE-46F94156B5C9}"/>
    <dgm:cxn modelId="{EE7E1921-688B-4DA6-BF83-991E495B8329}" type="presOf" srcId="{734EB72A-2C2E-4806-B009-45D18BA86FA8}" destId="{3A47AA52-A8FC-4D3B-9A3D-DFCFC22D0E42}" srcOrd="0" destOrd="0" presId="urn:microsoft.com/office/officeart/2018/2/layout/IconLabelDescriptionList"/>
    <dgm:cxn modelId="{E1EA8669-305A-4279-B3C1-59F11240EF90}" type="presOf" srcId="{C0D4EFD6-008E-4D30-8CE6-56CF29D399B7}" destId="{60E678C2-25E7-40CB-98FA-1EAD013BEB94}" srcOrd="0" destOrd="0" presId="urn:microsoft.com/office/officeart/2018/2/layout/IconLabelDescriptionList"/>
    <dgm:cxn modelId="{3B2B504D-1CAA-4A3F-9111-ED709EB6A179}" type="presOf" srcId="{81B7D21C-6269-4084-8EEA-F4466A551F90}" destId="{AF9CBF8A-4B88-4E8F-B72E-6A42023E1C46}" srcOrd="0" destOrd="0" presId="urn:microsoft.com/office/officeart/2018/2/layout/IconLabelDescriptionList"/>
    <dgm:cxn modelId="{5686BB71-AC92-458E-B2E7-EB3B43288684}" type="presOf" srcId="{0DD815A8-2BBB-46AF-AA7C-B314D825F320}" destId="{59786925-5E17-4BB5-94E5-71880841D475}" srcOrd="0" destOrd="0" presId="urn:microsoft.com/office/officeart/2018/2/layout/IconLabelDescriptionList"/>
    <dgm:cxn modelId="{8211CF85-396C-4A1F-9C1A-1545D5C78328}" type="presOf" srcId="{9DD2C503-EF05-40FD-9244-AE94AB23EAA1}" destId="{27CBD264-71A1-47CE-BC62-5713F2CBAF3D}" srcOrd="0" destOrd="0" presId="urn:microsoft.com/office/officeart/2018/2/layout/IconLabelDescriptionList"/>
    <dgm:cxn modelId="{A1467298-C6E8-42E3-A95C-25FC61DE1891}" srcId="{C0D4EFD6-008E-4D30-8CE6-56CF29D399B7}" destId="{0DD815A8-2BBB-46AF-AA7C-B314D825F320}" srcOrd="0" destOrd="0" parTransId="{7F8E9C7C-858B-4172-A40A-A2CD48F1BD0C}" sibTransId="{0922806C-746C-4D37-ADA7-FE12B7CA598F}"/>
    <dgm:cxn modelId="{6A2FC2A1-24D8-4C99-B20D-BACBAF0146E0}" srcId="{81B7D21C-6269-4084-8EEA-F4466A551F90}" destId="{C0D4EFD6-008E-4D30-8CE6-56CF29D399B7}" srcOrd="0" destOrd="0" parTransId="{A8525B23-684A-4E80-9CAC-3FB63A33A90B}" sibTransId="{E3160E9C-3818-4A5B-A11A-D8D19E1A72E7}"/>
    <dgm:cxn modelId="{ADF533AC-C83D-46D3-8FA7-2DDEA48F5E01}" srcId="{81B7D21C-6269-4084-8EEA-F4466A551F90}" destId="{9DD2C503-EF05-40FD-9244-AE94AB23EAA1}" srcOrd="1" destOrd="0" parTransId="{272A09CF-2B0C-4648-967E-8684457D2E1F}" sibTransId="{F86DDA19-FB57-44C7-8892-84B965A7D719}"/>
    <dgm:cxn modelId="{43A781CF-47C3-4F50-A519-AB35EDE2246F}" type="presParOf" srcId="{AF9CBF8A-4B88-4E8F-B72E-6A42023E1C46}" destId="{C708BB51-79CF-48E6-B987-3E8B5BC54CB7}" srcOrd="0" destOrd="0" presId="urn:microsoft.com/office/officeart/2018/2/layout/IconLabelDescriptionList"/>
    <dgm:cxn modelId="{D5E67E6A-F0B0-4143-9CB4-F7D9DBD7933A}" type="presParOf" srcId="{C708BB51-79CF-48E6-B987-3E8B5BC54CB7}" destId="{FA893D04-D366-473F-A4F3-5BF380D11D82}" srcOrd="0" destOrd="0" presId="urn:microsoft.com/office/officeart/2018/2/layout/IconLabelDescriptionList"/>
    <dgm:cxn modelId="{F6ED6961-2DEB-4D1A-BCF7-10D87AC9D795}" type="presParOf" srcId="{C708BB51-79CF-48E6-B987-3E8B5BC54CB7}" destId="{A6629459-187A-4493-A0C3-8C12AB14BD3F}" srcOrd="1" destOrd="0" presId="urn:microsoft.com/office/officeart/2018/2/layout/IconLabelDescriptionList"/>
    <dgm:cxn modelId="{692D6A0E-6905-47F6-9A72-3656DE71EFE9}" type="presParOf" srcId="{C708BB51-79CF-48E6-B987-3E8B5BC54CB7}" destId="{60E678C2-25E7-40CB-98FA-1EAD013BEB94}" srcOrd="2" destOrd="0" presId="urn:microsoft.com/office/officeart/2018/2/layout/IconLabelDescriptionList"/>
    <dgm:cxn modelId="{7236ED09-5BB7-435D-994E-785B0C447C66}" type="presParOf" srcId="{C708BB51-79CF-48E6-B987-3E8B5BC54CB7}" destId="{17957B77-D37C-46E3-93E0-FF58109F51A0}" srcOrd="3" destOrd="0" presId="urn:microsoft.com/office/officeart/2018/2/layout/IconLabelDescriptionList"/>
    <dgm:cxn modelId="{4E802367-BA40-41F1-9AB5-CE04E5FEB1FD}" type="presParOf" srcId="{C708BB51-79CF-48E6-B987-3E8B5BC54CB7}" destId="{59786925-5E17-4BB5-94E5-71880841D475}" srcOrd="4" destOrd="0" presId="urn:microsoft.com/office/officeart/2018/2/layout/IconLabelDescriptionList"/>
    <dgm:cxn modelId="{0A0E22F4-0C0F-46F3-BB74-10EF8901D163}" type="presParOf" srcId="{AF9CBF8A-4B88-4E8F-B72E-6A42023E1C46}" destId="{D7BBDB4E-D1C3-4101-A3A4-DC18D6AD6E7C}" srcOrd="1" destOrd="0" presId="urn:microsoft.com/office/officeart/2018/2/layout/IconLabelDescriptionList"/>
    <dgm:cxn modelId="{B0AECF2A-C2B8-4617-A82B-B30D1B74F3E3}" type="presParOf" srcId="{AF9CBF8A-4B88-4E8F-B72E-6A42023E1C46}" destId="{8D78C1C1-7847-436D-90E0-803E42B95AE3}" srcOrd="2" destOrd="0" presId="urn:microsoft.com/office/officeart/2018/2/layout/IconLabelDescriptionList"/>
    <dgm:cxn modelId="{8E971217-3135-4469-9E1B-CA99782A7743}" type="presParOf" srcId="{8D78C1C1-7847-436D-90E0-803E42B95AE3}" destId="{6BC7D573-6A35-4E24-9DC8-6AF0A5C6D03F}" srcOrd="0" destOrd="0" presId="urn:microsoft.com/office/officeart/2018/2/layout/IconLabelDescriptionList"/>
    <dgm:cxn modelId="{7305C965-593E-41FE-869F-86E522A4AF78}" type="presParOf" srcId="{8D78C1C1-7847-436D-90E0-803E42B95AE3}" destId="{6A5AABD2-9280-4C46-AD5D-B2516BEAD343}" srcOrd="1" destOrd="0" presId="urn:microsoft.com/office/officeart/2018/2/layout/IconLabelDescriptionList"/>
    <dgm:cxn modelId="{3C5AA10D-CB19-49A5-8AA3-41BD41F4E4AF}" type="presParOf" srcId="{8D78C1C1-7847-436D-90E0-803E42B95AE3}" destId="{27CBD264-71A1-47CE-BC62-5713F2CBAF3D}" srcOrd="2" destOrd="0" presId="urn:microsoft.com/office/officeart/2018/2/layout/IconLabelDescriptionList"/>
    <dgm:cxn modelId="{A54C491E-B107-440F-A08B-51F0727FEB4F}" type="presParOf" srcId="{8D78C1C1-7847-436D-90E0-803E42B95AE3}" destId="{7783B1F0-D6B3-4B6E-983A-C3FE635F3B4F}" srcOrd="3" destOrd="0" presId="urn:microsoft.com/office/officeart/2018/2/layout/IconLabelDescriptionList"/>
    <dgm:cxn modelId="{CC1A6826-3E35-4619-A11F-BB55537CF5E9}" type="presParOf" srcId="{8D78C1C1-7847-436D-90E0-803E42B95AE3}" destId="{9B7FA45A-22CD-4F83-8A98-7CD172BDDA9A}" srcOrd="4" destOrd="0" presId="urn:microsoft.com/office/officeart/2018/2/layout/IconLabelDescriptionList"/>
    <dgm:cxn modelId="{528C7A04-D19E-4122-AEF3-3DCC0FF56BE3}" type="presParOf" srcId="{AF9CBF8A-4B88-4E8F-B72E-6A42023E1C46}" destId="{F87CC7BD-9F97-43C6-BED9-7C18C32C56C3}" srcOrd="3" destOrd="0" presId="urn:microsoft.com/office/officeart/2018/2/layout/IconLabelDescriptionList"/>
    <dgm:cxn modelId="{341358E3-A1AE-4A42-9CCE-FBB9892E3E7A}" type="presParOf" srcId="{AF9CBF8A-4B88-4E8F-B72E-6A42023E1C46}" destId="{8B0B82EF-5538-4585-9232-11FD04161BF2}" srcOrd="4" destOrd="0" presId="urn:microsoft.com/office/officeart/2018/2/layout/IconLabelDescriptionList"/>
    <dgm:cxn modelId="{D3BD675B-8135-4B0C-B5DD-95D052315534}" type="presParOf" srcId="{8B0B82EF-5538-4585-9232-11FD04161BF2}" destId="{5983DF40-CE74-4208-BFB3-4A4C5A9C460A}" srcOrd="0" destOrd="0" presId="urn:microsoft.com/office/officeart/2018/2/layout/IconLabelDescriptionList"/>
    <dgm:cxn modelId="{7AD29E3D-08AB-4759-BD86-F5FB77BBC8CD}" type="presParOf" srcId="{8B0B82EF-5538-4585-9232-11FD04161BF2}" destId="{5C90C3E3-C1EF-4AF9-A18E-EDCA5298D940}" srcOrd="1" destOrd="0" presId="urn:microsoft.com/office/officeart/2018/2/layout/IconLabelDescriptionList"/>
    <dgm:cxn modelId="{10697C76-9C86-4023-9B42-7E376E9CDF39}" type="presParOf" srcId="{8B0B82EF-5538-4585-9232-11FD04161BF2}" destId="{3A47AA52-A8FC-4D3B-9A3D-DFCFC22D0E42}" srcOrd="2" destOrd="0" presId="urn:microsoft.com/office/officeart/2018/2/layout/IconLabelDescriptionList"/>
    <dgm:cxn modelId="{18704691-D3AF-4852-97C0-A535792016FD}" type="presParOf" srcId="{8B0B82EF-5538-4585-9232-11FD04161BF2}" destId="{0771375E-1496-4C83-A54F-A24AFE354E7F}" srcOrd="3" destOrd="0" presId="urn:microsoft.com/office/officeart/2018/2/layout/IconLabelDescriptionList"/>
    <dgm:cxn modelId="{3F396ECB-2CF2-495D-9000-B8D270927D34}" type="presParOf" srcId="{8B0B82EF-5538-4585-9232-11FD04161BF2}" destId="{6F577A5E-DEE8-4BD5-9C58-EC105E6BB4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8206B6-3F9B-4375-A2CE-A72ED5F61D77}"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80E4CEEA-7D03-4AEC-A9DB-D3F66497E469}">
      <dgm:prSet/>
      <dgm:spPr/>
      <dgm:t>
        <a:bodyPr/>
        <a:lstStyle/>
        <a:p>
          <a:r>
            <a:rPr lang="en-US"/>
            <a:t>What if a patient asks me to wear a mask? </a:t>
          </a:r>
        </a:p>
      </dgm:t>
    </dgm:pt>
    <dgm:pt modelId="{87052575-8034-4AFE-AB4F-39381CBEC2F6}" type="parTrans" cxnId="{EEC841D8-B7C7-4CB9-BD04-E026D64AE6FD}">
      <dgm:prSet/>
      <dgm:spPr/>
      <dgm:t>
        <a:bodyPr/>
        <a:lstStyle/>
        <a:p>
          <a:endParaRPr lang="en-US"/>
        </a:p>
      </dgm:t>
    </dgm:pt>
    <dgm:pt modelId="{928E4DF6-DA0E-4C2A-9D6A-98A72B41D78A}" type="sibTrans" cxnId="{EEC841D8-B7C7-4CB9-BD04-E026D64AE6FD}">
      <dgm:prSet/>
      <dgm:spPr/>
      <dgm:t>
        <a:bodyPr/>
        <a:lstStyle/>
        <a:p>
          <a:endParaRPr lang="en-US"/>
        </a:p>
      </dgm:t>
    </dgm:pt>
    <dgm:pt modelId="{FBC919E3-2EFD-436B-9F84-457BF14AB638}">
      <dgm:prSet/>
      <dgm:spPr/>
      <dgm:t>
        <a:bodyPr/>
        <a:lstStyle/>
        <a:p>
          <a:r>
            <a:rPr lang="en-US"/>
            <a:t>What if I want to wear a mask? </a:t>
          </a:r>
        </a:p>
      </dgm:t>
    </dgm:pt>
    <dgm:pt modelId="{B596AD81-40A9-4FBC-A31F-84DD22D2F281}" type="parTrans" cxnId="{7173614F-6172-441A-BCFE-482D0218231E}">
      <dgm:prSet/>
      <dgm:spPr/>
      <dgm:t>
        <a:bodyPr/>
        <a:lstStyle/>
        <a:p>
          <a:endParaRPr lang="en-US"/>
        </a:p>
      </dgm:t>
    </dgm:pt>
    <dgm:pt modelId="{FFC0927F-B651-40E3-8126-1AB30A98FC53}" type="sibTrans" cxnId="{7173614F-6172-441A-BCFE-482D0218231E}">
      <dgm:prSet/>
      <dgm:spPr/>
      <dgm:t>
        <a:bodyPr/>
        <a:lstStyle/>
        <a:p>
          <a:endParaRPr lang="en-US"/>
        </a:p>
      </dgm:t>
    </dgm:pt>
    <dgm:pt modelId="{C2C1F8EF-DE5C-4A69-8D18-F60A2648E147}">
      <dgm:prSet/>
      <dgm:spPr/>
      <dgm:t>
        <a:bodyPr/>
        <a:lstStyle/>
        <a:p>
          <a:r>
            <a:rPr lang="en-US" dirty="0"/>
            <a:t>Why did we decide to do this?</a:t>
          </a:r>
        </a:p>
      </dgm:t>
    </dgm:pt>
    <dgm:pt modelId="{91630FC5-0B68-4F72-805E-1966ACB1A8B0}" type="parTrans" cxnId="{8A3E5838-E607-49DF-9D2C-BCEBD172E083}">
      <dgm:prSet/>
      <dgm:spPr/>
      <dgm:t>
        <a:bodyPr/>
        <a:lstStyle/>
        <a:p>
          <a:endParaRPr lang="en-US"/>
        </a:p>
      </dgm:t>
    </dgm:pt>
    <dgm:pt modelId="{2D4C5C38-4E80-4FD2-B8E9-443E25A73BB6}" type="sibTrans" cxnId="{8A3E5838-E607-49DF-9D2C-BCEBD172E083}">
      <dgm:prSet/>
      <dgm:spPr/>
      <dgm:t>
        <a:bodyPr/>
        <a:lstStyle/>
        <a:p>
          <a:endParaRPr lang="en-US"/>
        </a:p>
      </dgm:t>
    </dgm:pt>
    <dgm:pt modelId="{F9F998C3-6D36-4A74-9C22-61E3BA723F23}" type="pres">
      <dgm:prSet presAssocID="{D48206B6-3F9B-4375-A2CE-A72ED5F61D77}" presName="linear" presStyleCnt="0">
        <dgm:presLayoutVars>
          <dgm:animLvl val="lvl"/>
          <dgm:resizeHandles val="exact"/>
        </dgm:presLayoutVars>
      </dgm:prSet>
      <dgm:spPr/>
    </dgm:pt>
    <dgm:pt modelId="{82B65314-D557-4C5D-BE54-676E43464EBA}" type="pres">
      <dgm:prSet presAssocID="{80E4CEEA-7D03-4AEC-A9DB-D3F66497E469}" presName="parentText" presStyleLbl="node1" presStyleIdx="0" presStyleCnt="3">
        <dgm:presLayoutVars>
          <dgm:chMax val="0"/>
          <dgm:bulletEnabled val="1"/>
        </dgm:presLayoutVars>
      </dgm:prSet>
      <dgm:spPr/>
    </dgm:pt>
    <dgm:pt modelId="{6D75845B-0DA3-46FE-9DB4-80BA14C85E68}" type="pres">
      <dgm:prSet presAssocID="{928E4DF6-DA0E-4C2A-9D6A-98A72B41D78A}" presName="spacer" presStyleCnt="0"/>
      <dgm:spPr/>
    </dgm:pt>
    <dgm:pt modelId="{EE380F04-E606-4BC9-B852-D7B8162B3956}" type="pres">
      <dgm:prSet presAssocID="{FBC919E3-2EFD-436B-9F84-457BF14AB638}" presName="parentText" presStyleLbl="node1" presStyleIdx="1" presStyleCnt="3">
        <dgm:presLayoutVars>
          <dgm:chMax val="0"/>
          <dgm:bulletEnabled val="1"/>
        </dgm:presLayoutVars>
      </dgm:prSet>
      <dgm:spPr/>
    </dgm:pt>
    <dgm:pt modelId="{4D1179DA-279A-4556-984C-83CB7F67C406}" type="pres">
      <dgm:prSet presAssocID="{FFC0927F-B651-40E3-8126-1AB30A98FC53}" presName="spacer" presStyleCnt="0"/>
      <dgm:spPr/>
    </dgm:pt>
    <dgm:pt modelId="{5C8513C4-AFEE-46E8-A08C-C63AC029E106}" type="pres">
      <dgm:prSet presAssocID="{C2C1F8EF-DE5C-4A69-8D18-F60A2648E147}" presName="parentText" presStyleLbl="node1" presStyleIdx="2" presStyleCnt="3">
        <dgm:presLayoutVars>
          <dgm:chMax val="0"/>
          <dgm:bulletEnabled val="1"/>
        </dgm:presLayoutVars>
      </dgm:prSet>
      <dgm:spPr/>
    </dgm:pt>
  </dgm:ptLst>
  <dgm:cxnLst>
    <dgm:cxn modelId="{7DEFAF2E-9F8C-4A1A-AEA8-AEFDB325102F}" type="presOf" srcId="{D48206B6-3F9B-4375-A2CE-A72ED5F61D77}" destId="{F9F998C3-6D36-4A74-9C22-61E3BA723F23}" srcOrd="0" destOrd="0" presId="urn:microsoft.com/office/officeart/2005/8/layout/vList2"/>
    <dgm:cxn modelId="{8A3E5838-E607-49DF-9D2C-BCEBD172E083}" srcId="{D48206B6-3F9B-4375-A2CE-A72ED5F61D77}" destId="{C2C1F8EF-DE5C-4A69-8D18-F60A2648E147}" srcOrd="2" destOrd="0" parTransId="{91630FC5-0B68-4F72-805E-1966ACB1A8B0}" sibTransId="{2D4C5C38-4E80-4FD2-B8E9-443E25A73BB6}"/>
    <dgm:cxn modelId="{7173614F-6172-441A-BCFE-482D0218231E}" srcId="{D48206B6-3F9B-4375-A2CE-A72ED5F61D77}" destId="{FBC919E3-2EFD-436B-9F84-457BF14AB638}" srcOrd="1" destOrd="0" parTransId="{B596AD81-40A9-4FBC-A31F-84DD22D2F281}" sibTransId="{FFC0927F-B651-40E3-8126-1AB30A98FC53}"/>
    <dgm:cxn modelId="{5B77F978-1378-4125-A21A-CDAC4E076B58}" type="presOf" srcId="{80E4CEEA-7D03-4AEC-A9DB-D3F66497E469}" destId="{82B65314-D557-4C5D-BE54-676E43464EBA}" srcOrd="0" destOrd="0" presId="urn:microsoft.com/office/officeart/2005/8/layout/vList2"/>
    <dgm:cxn modelId="{109C89B7-2136-4E1A-94EF-12D8E34DC273}" type="presOf" srcId="{FBC919E3-2EFD-436B-9F84-457BF14AB638}" destId="{EE380F04-E606-4BC9-B852-D7B8162B3956}" srcOrd="0" destOrd="0" presId="urn:microsoft.com/office/officeart/2005/8/layout/vList2"/>
    <dgm:cxn modelId="{EEC841D8-B7C7-4CB9-BD04-E026D64AE6FD}" srcId="{D48206B6-3F9B-4375-A2CE-A72ED5F61D77}" destId="{80E4CEEA-7D03-4AEC-A9DB-D3F66497E469}" srcOrd="0" destOrd="0" parTransId="{87052575-8034-4AFE-AB4F-39381CBEC2F6}" sibTransId="{928E4DF6-DA0E-4C2A-9D6A-98A72B41D78A}"/>
    <dgm:cxn modelId="{96F5C9F1-B67B-4C8F-89C3-1190C4CB7A2C}" type="presOf" srcId="{C2C1F8EF-DE5C-4A69-8D18-F60A2648E147}" destId="{5C8513C4-AFEE-46E8-A08C-C63AC029E106}" srcOrd="0" destOrd="0" presId="urn:microsoft.com/office/officeart/2005/8/layout/vList2"/>
    <dgm:cxn modelId="{218256DF-B800-4156-9DE9-F1CF59D6D92F}" type="presParOf" srcId="{F9F998C3-6D36-4A74-9C22-61E3BA723F23}" destId="{82B65314-D557-4C5D-BE54-676E43464EBA}" srcOrd="0" destOrd="0" presId="urn:microsoft.com/office/officeart/2005/8/layout/vList2"/>
    <dgm:cxn modelId="{4480F869-A855-4281-B283-C5D9CBE61C33}" type="presParOf" srcId="{F9F998C3-6D36-4A74-9C22-61E3BA723F23}" destId="{6D75845B-0DA3-46FE-9DB4-80BA14C85E68}" srcOrd="1" destOrd="0" presId="urn:microsoft.com/office/officeart/2005/8/layout/vList2"/>
    <dgm:cxn modelId="{4DE2D892-E0E1-4E3D-942A-F1C90FEDFB5B}" type="presParOf" srcId="{F9F998C3-6D36-4A74-9C22-61E3BA723F23}" destId="{EE380F04-E606-4BC9-B852-D7B8162B3956}" srcOrd="2" destOrd="0" presId="urn:microsoft.com/office/officeart/2005/8/layout/vList2"/>
    <dgm:cxn modelId="{F436F537-7718-4939-9FC4-3855E3AF590C}" type="presParOf" srcId="{F9F998C3-6D36-4A74-9C22-61E3BA723F23}" destId="{4D1179DA-279A-4556-984C-83CB7F67C406}" srcOrd="3" destOrd="0" presId="urn:microsoft.com/office/officeart/2005/8/layout/vList2"/>
    <dgm:cxn modelId="{0CD8A1D0-322C-4F68-B329-0C65FAC4D4ED}" type="presParOf" srcId="{F9F998C3-6D36-4A74-9C22-61E3BA723F23}" destId="{5C8513C4-AFEE-46E8-A08C-C63AC029E10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A5D71D-52E1-4D2F-9D34-9ABD06373B78}" type="doc">
      <dgm:prSet loTypeId="urn:microsoft.com/office/officeart/2005/8/layout/vList5" loCatId="list" qsTypeId="urn:microsoft.com/office/officeart/2005/8/quickstyle/simple4" qsCatId="simple" csTypeId="urn:microsoft.com/office/officeart/2005/8/colors/accent3_2" csCatId="accent3"/>
      <dgm:spPr/>
      <dgm:t>
        <a:bodyPr/>
        <a:lstStyle/>
        <a:p>
          <a:endParaRPr lang="en-US"/>
        </a:p>
      </dgm:t>
    </dgm:pt>
    <dgm:pt modelId="{E9D5E2A5-CF79-4138-95D3-91158325B554}">
      <dgm:prSet/>
      <dgm:spPr/>
      <dgm:t>
        <a:bodyPr/>
        <a:lstStyle/>
        <a:p>
          <a:r>
            <a:rPr lang="en-US"/>
            <a:t>Asante will resume following transmission-based isolation precautions per policy and no longer will monitor COVID-19 exposures or quarantine asymptomatic patients.</a:t>
          </a:r>
        </a:p>
      </dgm:t>
    </dgm:pt>
    <dgm:pt modelId="{81BCFFF5-0D3A-4313-9F7B-759E250DBAEE}" type="parTrans" cxnId="{45C5A0BB-9F23-4607-8FFF-FD0F319967D7}">
      <dgm:prSet/>
      <dgm:spPr/>
      <dgm:t>
        <a:bodyPr/>
        <a:lstStyle/>
        <a:p>
          <a:endParaRPr lang="en-US"/>
        </a:p>
      </dgm:t>
    </dgm:pt>
    <dgm:pt modelId="{EA98E132-700D-4450-A57E-D1D0824AE8B7}" type="sibTrans" cxnId="{45C5A0BB-9F23-4607-8FFF-FD0F319967D7}">
      <dgm:prSet/>
      <dgm:spPr/>
      <dgm:t>
        <a:bodyPr/>
        <a:lstStyle/>
        <a:p>
          <a:endParaRPr lang="en-US"/>
        </a:p>
      </dgm:t>
    </dgm:pt>
    <dgm:pt modelId="{F3FA5A5A-8040-4E2F-B872-AB1F782AD639}">
      <dgm:prSet/>
      <dgm:spPr/>
      <dgm:t>
        <a:bodyPr/>
        <a:lstStyle/>
        <a:p>
          <a:r>
            <a:rPr lang="en-US"/>
            <a:t>Leaders’ COVID-19 exposure notifications end April 3.</a:t>
          </a:r>
        </a:p>
      </dgm:t>
    </dgm:pt>
    <dgm:pt modelId="{477BE0C3-A1F6-4103-A846-E53191594C6C}" type="parTrans" cxnId="{A24AAB1D-F4CA-4EE7-B74E-B5B5F1FB9634}">
      <dgm:prSet/>
      <dgm:spPr/>
      <dgm:t>
        <a:bodyPr/>
        <a:lstStyle/>
        <a:p>
          <a:endParaRPr lang="en-US"/>
        </a:p>
      </dgm:t>
    </dgm:pt>
    <dgm:pt modelId="{FA69DF7B-34F7-4FF0-B1D6-139BE3B1F8B9}" type="sibTrans" cxnId="{A24AAB1D-F4CA-4EE7-B74E-B5B5F1FB9634}">
      <dgm:prSet/>
      <dgm:spPr/>
      <dgm:t>
        <a:bodyPr/>
        <a:lstStyle/>
        <a:p>
          <a:endParaRPr lang="en-US"/>
        </a:p>
      </dgm:t>
    </dgm:pt>
    <dgm:pt modelId="{C7800D66-2C25-44A5-B9DD-DEC1674A4A7C}">
      <dgm:prSet/>
      <dgm:spPr/>
      <dgm:t>
        <a:bodyPr/>
        <a:lstStyle/>
        <a:p>
          <a:r>
            <a:rPr lang="en-US"/>
            <a:t>COVID-exposure pay for staff ends April 3. (See HR 65 processes.)</a:t>
          </a:r>
        </a:p>
      </dgm:t>
    </dgm:pt>
    <dgm:pt modelId="{D659ADBE-DE92-462E-B9C0-A9B2E0BE1560}" type="parTrans" cxnId="{E25D6F31-FA92-4E5D-92C1-60E5CE92B422}">
      <dgm:prSet/>
      <dgm:spPr/>
      <dgm:t>
        <a:bodyPr/>
        <a:lstStyle/>
        <a:p>
          <a:endParaRPr lang="en-US"/>
        </a:p>
      </dgm:t>
    </dgm:pt>
    <dgm:pt modelId="{B9077D0E-54E6-4F45-940B-FA86E9F038B5}" type="sibTrans" cxnId="{E25D6F31-FA92-4E5D-92C1-60E5CE92B422}">
      <dgm:prSet/>
      <dgm:spPr/>
      <dgm:t>
        <a:bodyPr/>
        <a:lstStyle/>
        <a:p>
          <a:endParaRPr lang="en-US"/>
        </a:p>
      </dgm:t>
    </dgm:pt>
    <dgm:pt modelId="{112B5178-833E-4AB7-98D7-C4D788B2B29D}">
      <dgm:prSet/>
      <dgm:spPr/>
      <dgm:t>
        <a:bodyPr/>
        <a:lstStyle/>
        <a:p>
          <a:r>
            <a:rPr lang="en-US"/>
            <a:t>Staff return-to-work process will follow Employee Health policies. (See EH policies for details.) </a:t>
          </a:r>
        </a:p>
      </dgm:t>
    </dgm:pt>
    <dgm:pt modelId="{50EC0481-D96D-413F-92FC-094E496DD744}" type="parTrans" cxnId="{819F8B9C-5CAB-461A-9D71-66414DE388B6}">
      <dgm:prSet/>
      <dgm:spPr/>
      <dgm:t>
        <a:bodyPr/>
        <a:lstStyle/>
        <a:p>
          <a:endParaRPr lang="en-US"/>
        </a:p>
      </dgm:t>
    </dgm:pt>
    <dgm:pt modelId="{68FD36E6-D273-4B2A-A117-6A5987E2A35A}" type="sibTrans" cxnId="{819F8B9C-5CAB-461A-9D71-66414DE388B6}">
      <dgm:prSet/>
      <dgm:spPr/>
      <dgm:t>
        <a:bodyPr/>
        <a:lstStyle/>
        <a:p>
          <a:endParaRPr lang="en-US"/>
        </a:p>
      </dgm:t>
    </dgm:pt>
    <dgm:pt modelId="{1A087096-4C68-466C-BAD5-6E40F8C1177D}" type="pres">
      <dgm:prSet presAssocID="{E0A5D71D-52E1-4D2F-9D34-9ABD06373B78}" presName="Name0" presStyleCnt="0">
        <dgm:presLayoutVars>
          <dgm:dir/>
          <dgm:animLvl val="lvl"/>
          <dgm:resizeHandles val="exact"/>
        </dgm:presLayoutVars>
      </dgm:prSet>
      <dgm:spPr/>
    </dgm:pt>
    <dgm:pt modelId="{7839A878-A3AC-4D76-8BCD-E39E45DE7C2A}" type="pres">
      <dgm:prSet presAssocID="{E9D5E2A5-CF79-4138-95D3-91158325B554}" presName="linNode" presStyleCnt="0"/>
      <dgm:spPr/>
    </dgm:pt>
    <dgm:pt modelId="{2FA298EE-DF55-4A1A-9BF7-58EA9FFC8350}" type="pres">
      <dgm:prSet presAssocID="{E9D5E2A5-CF79-4138-95D3-91158325B554}" presName="parentText" presStyleLbl="node1" presStyleIdx="0" presStyleCnt="1">
        <dgm:presLayoutVars>
          <dgm:chMax val="1"/>
          <dgm:bulletEnabled val="1"/>
        </dgm:presLayoutVars>
      </dgm:prSet>
      <dgm:spPr/>
    </dgm:pt>
    <dgm:pt modelId="{917C1193-694E-4EE3-BD42-2ACD60C24CA3}" type="pres">
      <dgm:prSet presAssocID="{E9D5E2A5-CF79-4138-95D3-91158325B554}" presName="descendantText" presStyleLbl="alignAccFollowNode1" presStyleIdx="0" presStyleCnt="1">
        <dgm:presLayoutVars>
          <dgm:bulletEnabled val="1"/>
        </dgm:presLayoutVars>
      </dgm:prSet>
      <dgm:spPr/>
    </dgm:pt>
  </dgm:ptLst>
  <dgm:cxnLst>
    <dgm:cxn modelId="{A24AAB1D-F4CA-4EE7-B74E-B5B5F1FB9634}" srcId="{E9D5E2A5-CF79-4138-95D3-91158325B554}" destId="{F3FA5A5A-8040-4E2F-B872-AB1F782AD639}" srcOrd="0" destOrd="0" parTransId="{477BE0C3-A1F6-4103-A846-E53191594C6C}" sibTransId="{FA69DF7B-34F7-4FF0-B1D6-139BE3B1F8B9}"/>
    <dgm:cxn modelId="{E25D6F31-FA92-4E5D-92C1-60E5CE92B422}" srcId="{E9D5E2A5-CF79-4138-95D3-91158325B554}" destId="{C7800D66-2C25-44A5-B9DD-DEC1674A4A7C}" srcOrd="1" destOrd="0" parTransId="{D659ADBE-DE92-462E-B9C0-A9B2E0BE1560}" sibTransId="{B9077D0E-54E6-4F45-940B-FA86E9F038B5}"/>
    <dgm:cxn modelId="{455B208E-2DAE-41FB-87CE-4FFB9B47421B}" type="presOf" srcId="{E9D5E2A5-CF79-4138-95D3-91158325B554}" destId="{2FA298EE-DF55-4A1A-9BF7-58EA9FFC8350}" srcOrd="0" destOrd="0" presId="urn:microsoft.com/office/officeart/2005/8/layout/vList5"/>
    <dgm:cxn modelId="{819F8B9C-5CAB-461A-9D71-66414DE388B6}" srcId="{E9D5E2A5-CF79-4138-95D3-91158325B554}" destId="{112B5178-833E-4AB7-98D7-C4D788B2B29D}" srcOrd="2" destOrd="0" parTransId="{50EC0481-D96D-413F-92FC-094E496DD744}" sibTransId="{68FD36E6-D273-4B2A-A117-6A5987E2A35A}"/>
    <dgm:cxn modelId="{002EC19E-76F7-4AA0-96C3-2B3BD185F673}" type="presOf" srcId="{F3FA5A5A-8040-4E2F-B872-AB1F782AD639}" destId="{917C1193-694E-4EE3-BD42-2ACD60C24CA3}" srcOrd="0" destOrd="0" presId="urn:microsoft.com/office/officeart/2005/8/layout/vList5"/>
    <dgm:cxn modelId="{7983C0AA-6AA6-4460-9A45-E1554E0BBFB0}" type="presOf" srcId="{E0A5D71D-52E1-4D2F-9D34-9ABD06373B78}" destId="{1A087096-4C68-466C-BAD5-6E40F8C1177D}" srcOrd="0" destOrd="0" presId="urn:microsoft.com/office/officeart/2005/8/layout/vList5"/>
    <dgm:cxn modelId="{3CDAA8AE-5463-4FCF-9385-3E6A846F6E15}" type="presOf" srcId="{112B5178-833E-4AB7-98D7-C4D788B2B29D}" destId="{917C1193-694E-4EE3-BD42-2ACD60C24CA3}" srcOrd="0" destOrd="2" presId="urn:microsoft.com/office/officeart/2005/8/layout/vList5"/>
    <dgm:cxn modelId="{45C5A0BB-9F23-4607-8FFF-FD0F319967D7}" srcId="{E0A5D71D-52E1-4D2F-9D34-9ABD06373B78}" destId="{E9D5E2A5-CF79-4138-95D3-91158325B554}" srcOrd="0" destOrd="0" parTransId="{81BCFFF5-0D3A-4313-9F7B-759E250DBAEE}" sibTransId="{EA98E132-700D-4450-A57E-D1D0824AE8B7}"/>
    <dgm:cxn modelId="{3FF60ACC-679A-4514-BAD7-7EE30DB47449}" type="presOf" srcId="{C7800D66-2C25-44A5-B9DD-DEC1674A4A7C}" destId="{917C1193-694E-4EE3-BD42-2ACD60C24CA3}" srcOrd="0" destOrd="1" presId="urn:microsoft.com/office/officeart/2005/8/layout/vList5"/>
    <dgm:cxn modelId="{E7996DC7-F917-4721-A1C3-AC0E97BA5D38}" type="presParOf" srcId="{1A087096-4C68-466C-BAD5-6E40F8C1177D}" destId="{7839A878-A3AC-4D76-8BCD-E39E45DE7C2A}" srcOrd="0" destOrd="0" presId="urn:microsoft.com/office/officeart/2005/8/layout/vList5"/>
    <dgm:cxn modelId="{ACA9D9B2-CCD8-47F6-95D5-CBE3A24BC918}" type="presParOf" srcId="{7839A878-A3AC-4D76-8BCD-E39E45DE7C2A}" destId="{2FA298EE-DF55-4A1A-9BF7-58EA9FFC8350}" srcOrd="0" destOrd="0" presId="urn:microsoft.com/office/officeart/2005/8/layout/vList5"/>
    <dgm:cxn modelId="{9C789402-661D-4E2D-87B1-93BACCA83801}" type="presParOf" srcId="{7839A878-A3AC-4D76-8BCD-E39E45DE7C2A}" destId="{917C1193-694E-4EE3-BD42-2ACD60C24CA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6DD8F5-211A-403A-92C9-B1D3711F6111}"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CB8536FE-F7F0-4135-AFD6-55087237E007}">
      <dgm:prSet/>
      <dgm:spPr/>
      <dgm:t>
        <a:bodyPr/>
        <a:lstStyle/>
        <a:p>
          <a:r>
            <a:rPr lang="en-US"/>
            <a:t>Beginning Tuesday, April 4, universal screening and testing of asymptomatic patients for inpatient and outpatient admissions or procedures will be stopped. </a:t>
          </a:r>
        </a:p>
      </dgm:t>
    </dgm:pt>
    <dgm:pt modelId="{0E4933AF-E933-4D30-A221-3E777682AC41}" type="parTrans" cxnId="{4782E0CE-6AD6-4E4A-88EE-BAD652E341B7}">
      <dgm:prSet/>
      <dgm:spPr/>
      <dgm:t>
        <a:bodyPr/>
        <a:lstStyle/>
        <a:p>
          <a:endParaRPr lang="en-US"/>
        </a:p>
      </dgm:t>
    </dgm:pt>
    <dgm:pt modelId="{DAD2EB13-0F05-469B-903C-2268CABDFE92}" type="sibTrans" cxnId="{4782E0CE-6AD6-4E4A-88EE-BAD652E341B7}">
      <dgm:prSet/>
      <dgm:spPr/>
      <dgm:t>
        <a:bodyPr/>
        <a:lstStyle/>
        <a:p>
          <a:endParaRPr lang="en-US"/>
        </a:p>
      </dgm:t>
    </dgm:pt>
    <dgm:pt modelId="{778CD168-1FCC-4E9E-BF7F-40CBACF8F2A0}">
      <dgm:prSet/>
      <dgm:spPr/>
      <dgm:t>
        <a:bodyPr/>
        <a:lstStyle/>
        <a:p>
          <a:r>
            <a:rPr lang="en-US"/>
            <a:t>Asante will transition to testing symptomatic individuals only for determining a differential diagnosis by the provider.</a:t>
          </a:r>
        </a:p>
      </dgm:t>
    </dgm:pt>
    <dgm:pt modelId="{E6675BFC-F8A6-472F-AFA6-9A4C2D031BA7}" type="parTrans" cxnId="{FF4528AA-CB52-4330-98D0-FBC5368E86DA}">
      <dgm:prSet/>
      <dgm:spPr/>
      <dgm:t>
        <a:bodyPr/>
        <a:lstStyle/>
        <a:p>
          <a:endParaRPr lang="en-US"/>
        </a:p>
      </dgm:t>
    </dgm:pt>
    <dgm:pt modelId="{4152CFB9-17A6-4DA0-B54E-16D7BA16B8DF}" type="sibTrans" cxnId="{FF4528AA-CB52-4330-98D0-FBC5368E86DA}">
      <dgm:prSet/>
      <dgm:spPr/>
      <dgm:t>
        <a:bodyPr/>
        <a:lstStyle/>
        <a:p>
          <a:endParaRPr lang="en-US"/>
        </a:p>
      </dgm:t>
    </dgm:pt>
    <dgm:pt modelId="{A59EF2F5-69D3-4B34-9BAA-68F322C19682}">
      <dgm:prSet/>
      <dgm:spPr/>
      <dgm:t>
        <a:bodyPr/>
        <a:lstStyle/>
        <a:p>
          <a:r>
            <a:rPr lang="en-US"/>
            <a:t>Two covid-19 screening questions will go away – list of symptoms will not </a:t>
          </a:r>
        </a:p>
      </dgm:t>
    </dgm:pt>
    <dgm:pt modelId="{08898391-031B-427E-BECB-BC14EEC1FBC9}" type="parTrans" cxnId="{FE445E5A-1DA3-454A-9A1C-5064D2A03912}">
      <dgm:prSet/>
      <dgm:spPr/>
      <dgm:t>
        <a:bodyPr/>
        <a:lstStyle/>
        <a:p>
          <a:endParaRPr lang="en-US"/>
        </a:p>
      </dgm:t>
    </dgm:pt>
    <dgm:pt modelId="{4909DAAC-D430-43AC-A365-2B285CC0F32F}" type="sibTrans" cxnId="{FE445E5A-1DA3-454A-9A1C-5064D2A03912}">
      <dgm:prSet/>
      <dgm:spPr/>
      <dgm:t>
        <a:bodyPr/>
        <a:lstStyle/>
        <a:p>
          <a:endParaRPr lang="en-US"/>
        </a:p>
      </dgm:t>
    </dgm:pt>
    <dgm:pt modelId="{BEB2E2BF-FC7D-4C09-880E-BE8EE6101DF1}" type="pres">
      <dgm:prSet presAssocID="{FA6DD8F5-211A-403A-92C9-B1D3711F6111}" presName="vert0" presStyleCnt="0">
        <dgm:presLayoutVars>
          <dgm:dir/>
          <dgm:animOne val="branch"/>
          <dgm:animLvl val="lvl"/>
        </dgm:presLayoutVars>
      </dgm:prSet>
      <dgm:spPr/>
    </dgm:pt>
    <dgm:pt modelId="{11EC2199-02B9-4FE8-8832-FCF60CC5E9E3}" type="pres">
      <dgm:prSet presAssocID="{CB8536FE-F7F0-4135-AFD6-55087237E007}" presName="thickLine" presStyleLbl="alignNode1" presStyleIdx="0" presStyleCnt="3"/>
      <dgm:spPr/>
    </dgm:pt>
    <dgm:pt modelId="{F33DB676-D0BD-4147-B98A-44DBC154F60B}" type="pres">
      <dgm:prSet presAssocID="{CB8536FE-F7F0-4135-AFD6-55087237E007}" presName="horz1" presStyleCnt="0"/>
      <dgm:spPr/>
    </dgm:pt>
    <dgm:pt modelId="{D7B2EDED-F90F-4F60-9BCE-878F8C22225C}" type="pres">
      <dgm:prSet presAssocID="{CB8536FE-F7F0-4135-AFD6-55087237E007}" presName="tx1" presStyleLbl="revTx" presStyleIdx="0" presStyleCnt="3"/>
      <dgm:spPr/>
    </dgm:pt>
    <dgm:pt modelId="{B06504C1-2254-4D4D-91D3-B0B7AA88191B}" type="pres">
      <dgm:prSet presAssocID="{CB8536FE-F7F0-4135-AFD6-55087237E007}" presName="vert1" presStyleCnt="0"/>
      <dgm:spPr/>
    </dgm:pt>
    <dgm:pt modelId="{671EC9E8-9BD7-4827-B917-250571CFE826}" type="pres">
      <dgm:prSet presAssocID="{778CD168-1FCC-4E9E-BF7F-40CBACF8F2A0}" presName="thickLine" presStyleLbl="alignNode1" presStyleIdx="1" presStyleCnt="3"/>
      <dgm:spPr/>
    </dgm:pt>
    <dgm:pt modelId="{94EBB6E9-3C2C-4685-A207-D42D26F0C1A7}" type="pres">
      <dgm:prSet presAssocID="{778CD168-1FCC-4E9E-BF7F-40CBACF8F2A0}" presName="horz1" presStyleCnt="0"/>
      <dgm:spPr/>
    </dgm:pt>
    <dgm:pt modelId="{2C047FD4-37B9-4BDA-83EA-E885E778CB9F}" type="pres">
      <dgm:prSet presAssocID="{778CD168-1FCC-4E9E-BF7F-40CBACF8F2A0}" presName="tx1" presStyleLbl="revTx" presStyleIdx="1" presStyleCnt="3"/>
      <dgm:spPr/>
    </dgm:pt>
    <dgm:pt modelId="{0599A466-F2A0-492F-B2EC-DB8DA7C13BCB}" type="pres">
      <dgm:prSet presAssocID="{778CD168-1FCC-4E9E-BF7F-40CBACF8F2A0}" presName="vert1" presStyleCnt="0"/>
      <dgm:spPr/>
    </dgm:pt>
    <dgm:pt modelId="{2B8A2AAE-610D-4645-AA22-0636761A8EB1}" type="pres">
      <dgm:prSet presAssocID="{A59EF2F5-69D3-4B34-9BAA-68F322C19682}" presName="thickLine" presStyleLbl="alignNode1" presStyleIdx="2" presStyleCnt="3"/>
      <dgm:spPr/>
    </dgm:pt>
    <dgm:pt modelId="{60DC21F4-EC4E-4CED-8396-6B2846521968}" type="pres">
      <dgm:prSet presAssocID="{A59EF2F5-69D3-4B34-9BAA-68F322C19682}" presName="horz1" presStyleCnt="0"/>
      <dgm:spPr/>
    </dgm:pt>
    <dgm:pt modelId="{9D5CC6EB-1A6C-4756-B3F2-F72F23685B2A}" type="pres">
      <dgm:prSet presAssocID="{A59EF2F5-69D3-4B34-9BAA-68F322C19682}" presName="tx1" presStyleLbl="revTx" presStyleIdx="2" presStyleCnt="3"/>
      <dgm:spPr/>
    </dgm:pt>
    <dgm:pt modelId="{66AD9423-7E6F-4E20-B780-DD97F748D816}" type="pres">
      <dgm:prSet presAssocID="{A59EF2F5-69D3-4B34-9BAA-68F322C19682}" presName="vert1" presStyleCnt="0"/>
      <dgm:spPr/>
    </dgm:pt>
  </dgm:ptLst>
  <dgm:cxnLst>
    <dgm:cxn modelId="{DB5AA926-7BCD-4FC7-AC41-02331827F865}" type="presOf" srcId="{FA6DD8F5-211A-403A-92C9-B1D3711F6111}" destId="{BEB2E2BF-FC7D-4C09-880E-BE8EE6101DF1}" srcOrd="0" destOrd="0" presId="urn:microsoft.com/office/officeart/2008/layout/LinedList"/>
    <dgm:cxn modelId="{F40A6E39-BAFF-47B5-8A2B-E116742273F8}" type="presOf" srcId="{CB8536FE-F7F0-4135-AFD6-55087237E007}" destId="{D7B2EDED-F90F-4F60-9BCE-878F8C22225C}" srcOrd="0" destOrd="0" presId="urn:microsoft.com/office/officeart/2008/layout/LinedList"/>
    <dgm:cxn modelId="{84105C65-DA5C-4866-BEFA-557C302F94BF}" type="presOf" srcId="{778CD168-1FCC-4E9E-BF7F-40CBACF8F2A0}" destId="{2C047FD4-37B9-4BDA-83EA-E885E778CB9F}" srcOrd="0" destOrd="0" presId="urn:microsoft.com/office/officeart/2008/layout/LinedList"/>
    <dgm:cxn modelId="{FE445E5A-1DA3-454A-9A1C-5064D2A03912}" srcId="{FA6DD8F5-211A-403A-92C9-B1D3711F6111}" destId="{A59EF2F5-69D3-4B34-9BAA-68F322C19682}" srcOrd="2" destOrd="0" parTransId="{08898391-031B-427E-BECB-BC14EEC1FBC9}" sibTransId="{4909DAAC-D430-43AC-A365-2B285CC0F32F}"/>
    <dgm:cxn modelId="{FF4528AA-CB52-4330-98D0-FBC5368E86DA}" srcId="{FA6DD8F5-211A-403A-92C9-B1D3711F6111}" destId="{778CD168-1FCC-4E9E-BF7F-40CBACF8F2A0}" srcOrd="1" destOrd="0" parTransId="{E6675BFC-F8A6-472F-AFA6-9A4C2D031BA7}" sibTransId="{4152CFB9-17A6-4DA0-B54E-16D7BA16B8DF}"/>
    <dgm:cxn modelId="{4782E0CE-6AD6-4E4A-88EE-BAD652E341B7}" srcId="{FA6DD8F5-211A-403A-92C9-B1D3711F6111}" destId="{CB8536FE-F7F0-4135-AFD6-55087237E007}" srcOrd="0" destOrd="0" parTransId="{0E4933AF-E933-4D30-A221-3E777682AC41}" sibTransId="{DAD2EB13-0F05-469B-903C-2268CABDFE92}"/>
    <dgm:cxn modelId="{9BFF79FB-403D-4A39-A066-F109A3E4130E}" type="presOf" srcId="{A59EF2F5-69D3-4B34-9BAA-68F322C19682}" destId="{9D5CC6EB-1A6C-4756-B3F2-F72F23685B2A}" srcOrd="0" destOrd="0" presId="urn:microsoft.com/office/officeart/2008/layout/LinedList"/>
    <dgm:cxn modelId="{087D7F15-E0BF-4E82-A5E5-8108C4A5B6C7}" type="presParOf" srcId="{BEB2E2BF-FC7D-4C09-880E-BE8EE6101DF1}" destId="{11EC2199-02B9-4FE8-8832-FCF60CC5E9E3}" srcOrd="0" destOrd="0" presId="urn:microsoft.com/office/officeart/2008/layout/LinedList"/>
    <dgm:cxn modelId="{1B138FDB-1A28-44BB-8094-A7F1579EAA5F}" type="presParOf" srcId="{BEB2E2BF-FC7D-4C09-880E-BE8EE6101DF1}" destId="{F33DB676-D0BD-4147-B98A-44DBC154F60B}" srcOrd="1" destOrd="0" presId="urn:microsoft.com/office/officeart/2008/layout/LinedList"/>
    <dgm:cxn modelId="{16327B20-3BF3-4027-A7BF-D0F24C9E7356}" type="presParOf" srcId="{F33DB676-D0BD-4147-B98A-44DBC154F60B}" destId="{D7B2EDED-F90F-4F60-9BCE-878F8C22225C}" srcOrd="0" destOrd="0" presId="urn:microsoft.com/office/officeart/2008/layout/LinedList"/>
    <dgm:cxn modelId="{D2FA6A35-375C-4C64-B95D-D58544FADE45}" type="presParOf" srcId="{F33DB676-D0BD-4147-B98A-44DBC154F60B}" destId="{B06504C1-2254-4D4D-91D3-B0B7AA88191B}" srcOrd="1" destOrd="0" presId="urn:microsoft.com/office/officeart/2008/layout/LinedList"/>
    <dgm:cxn modelId="{8AFA3DC9-FF81-47BF-A8BE-BA2059CB2EF9}" type="presParOf" srcId="{BEB2E2BF-FC7D-4C09-880E-BE8EE6101DF1}" destId="{671EC9E8-9BD7-4827-B917-250571CFE826}" srcOrd="2" destOrd="0" presId="urn:microsoft.com/office/officeart/2008/layout/LinedList"/>
    <dgm:cxn modelId="{73D83C5F-3658-45F4-AC1C-2DA0520FD421}" type="presParOf" srcId="{BEB2E2BF-FC7D-4C09-880E-BE8EE6101DF1}" destId="{94EBB6E9-3C2C-4685-A207-D42D26F0C1A7}" srcOrd="3" destOrd="0" presId="urn:microsoft.com/office/officeart/2008/layout/LinedList"/>
    <dgm:cxn modelId="{93879CF2-FBDE-4275-8F5D-5773B7827840}" type="presParOf" srcId="{94EBB6E9-3C2C-4685-A207-D42D26F0C1A7}" destId="{2C047FD4-37B9-4BDA-83EA-E885E778CB9F}" srcOrd="0" destOrd="0" presId="urn:microsoft.com/office/officeart/2008/layout/LinedList"/>
    <dgm:cxn modelId="{F5D2D2A5-3465-4303-B258-03AA26AFE9CF}" type="presParOf" srcId="{94EBB6E9-3C2C-4685-A207-D42D26F0C1A7}" destId="{0599A466-F2A0-492F-B2EC-DB8DA7C13BCB}" srcOrd="1" destOrd="0" presId="urn:microsoft.com/office/officeart/2008/layout/LinedList"/>
    <dgm:cxn modelId="{D0103ABE-10A2-498B-9BC2-11E461298C11}" type="presParOf" srcId="{BEB2E2BF-FC7D-4C09-880E-BE8EE6101DF1}" destId="{2B8A2AAE-610D-4645-AA22-0636761A8EB1}" srcOrd="4" destOrd="0" presId="urn:microsoft.com/office/officeart/2008/layout/LinedList"/>
    <dgm:cxn modelId="{ED83ABDF-7977-443D-BDFB-EF6AD12CEEF5}" type="presParOf" srcId="{BEB2E2BF-FC7D-4C09-880E-BE8EE6101DF1}" destId="{60DC21F4-EC4E-4CED-8396-6B2846521968}" srcOrd="5" destOrd="0" presId="urn:microsoft.com/office/officeart/2008/layout/LinedList"/>
    <dgm:cxn modelId="{D71F776C-FCC7-4150-B781-5E694318C719}" type="presParOf" srcId="{60DC21F4-EC4E-4CED-8396-6B2846521968}" destId="{9D5CC6EB-1A6C-4756-B3F2-F72F23685B2A}" srcOrd="0" destOrd="0" presId="urn:microsoft.com/office/officeart/2008/layout/LinedList"/>
    <dgm:cxn modelId="{D2061128-AEDE-4D49-BE21-65CB9DF7D1F2}" type="presParOf" srcId="{60DC21F4-EC4E-4CED-8396-6B2846521968}" destId="{66AD9423-7E6F-4E20-B780-DD97F748D8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93D04-D366-473F-A4F3-5BF380D11D82}">
      <dsp:nvSpPr>
        <dsp:cNvPr id="0" name=""/>
        <dsp:cNvSpPr/>
      </dsp:nvSpPr>
      <dsp:spPr>
        <a:xfrm>
          <a:off x="393" y="1196617"/>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E678C2-25E7-40CB-98FA-1EAD013BEB94}">
      <dsp:nvSpPr>
        <dsp:cNvPr id="0" name=""/>
        <dsp:cNvSpPr/>
      </dsp:nvSpPr>
      <dsp:spPr>
        <a:xfrm>
          <a:off x="393" y="237937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Masking </a:t>
          </a:r>
        </a:p>
      </dsp:txBody>
      <dsp:txXfrm>
        <a:off x="393" y="2379378"/>
        <a:ext cx="3138750" cy="470812"/>
      </dsp:txXfrm>
    </dsp:sp>
    <dsp:sp modelId="{59786925-5E17-4BB5-94E5-71880841D475}">
      <dsp:nvSpPr>
        <dsp:cNvPr id="0" name=""/>
        <dsp:cNvSpPr/>
      </dsp:nvSpPr>
      <dsp:spPr>
        <a:xfrm>
          <a:off x="393" y="2889353"/>
          <a:ext cx="3138750" cy="265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Vaccine Mandate </a:t>
          </a:r>
        </a:p>
      </dsp:txBody>
      <dsp:txXfrm>
        <a:off x="393" y="2889353"/>
        <a:ext cx="3138750" cy="265366"/>
      </dsp:txXfrm>
    </dsp:sp>
    <dsp:sp modelId="{6BC7D573-6A35-4E24-9DC8-6AF0A5C6D03F}">
      <dsp:nvSpPr>
        <dsp:cNvPr id="0" name=""/>
        <dsp:cNvSpPr/>
      </dsp:nvSpPr>
      <dsp:spPr>
        <a:xfrm>
          <a:off x="3688425" y="1196617"/>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CBD264-71A1-47CE-BC62-5713F2CBAF3D}">
      <dsp:nvSpPr>
        <dsp:cNvPr id="0" name=""/>
        <dsp:cNvSpPr/>
      </dsp:nvSpPr>
      <dsp:spPr>
        <a:xfrm>
          <a:off x="3688425" y="237937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Exposure </a:t>
          </a:r>
        </a:p>
      </dsp:txBody>
      <dsp:txXfrm>
        <a:off x="3688425" y="2379378"/>
        <a:ext cx="3138750" cy="470812"/>
      </dsp:txXfrm>
    </dsp:sp>
    <dsp:sp modelId="{9B7FA45A-22CD-4F83-8A98-7CD172BDDA9A}">
      <dsp:nvSpPr>
        <dsp:cNvPr id="0" name=""/>
        <dsp:cNvSpPr/>
      </dsp:nvSpPr>
      <dsp:spPr>
        <a:xfrm>
          <a:off x="3688425" y="2889353"/>
          <a:ext cx="3138750" cy="265366"/>
        </a:xfrm>
        <a:prstGeom prst="rect">
          <a:avLst/>
        </a:prstGeom>
        <a:noFill/>
        <a:ln>
          <a:noFill/>
        </a:ln>
        <a:effectLst/>
      </dsp:spPr>
      <dsp:style>
        <a:lnRef idx="0">
          <a:scrgbClr r="0" g="0" b="0"/>
        </a:lnRef>
        <a:fillRef idx="0">
          <a:scrgbClr r="0" g="0" b="0"/>
        </a:fillRef>
        <a:effectRef idx="0">
          <a:scrgbClr r="0" g="0" b="0"/>
        </a:effectRef>
        <a:fontRef idx="minor"/>
      </dsp:style>
    </dsp:sp>
    <dsp:sp modelId="{5983DF40-CE74-4208-BFB3-4A4C5A9C460A}">
      <dsp:nvSpPr>
        <dsp:cNvPr id="0" name=""/>
        <dsp:cNvSpPr/>
      </dsp:nvSpPr>
      <dsp:spPr>
        <a:xfrm>
          <a:off x="7376456" y="1196617"/>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7AA52-A8FC-4D3B-9A3D-DFCFC22D0E42}">
      <dsp:nvSpPr>
        <dsp:cNvPr id="0" name=""/>
        <dsp:cNvSpPr/>
      </dsp:nvSpPr>
      <dsp:spPr>
        <a:xfrm>
          <a:off x="7376456" y="237937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Testing </a:t>
          </a:r>
        </a:p>
      </dsp:txBody>
      <dsp:txXfrm>
        <a:off x="7376456" y="2379378"/>
        <a:ext cx="3138750" cy="470812"/>
      </dsp:txXfrm>
    </dsp:sp>
    <dsp:sp modelId="{6F577A5E-DEE8-4BD5-9C58-EC105E6BB497}">
      <dsp:nvSpPr>
        <dsp:cNvPr id="0" name=""/>
        <dsp:cNvSpPr/>
      </dsp:nvSpPr>
      <dsp:spPr>
        <a:xfrm>
          <a:off x="7376456" y="2889353"/>
          <a:ext cx="3138750" cy="26536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65314-D557-4C5D-BE54-676E43464EBA}">
      <dsp:nvSpPr>
        <dsp:cNvPr id="0" name=""/>
        <dsp:cNvSpPr/>
      </dsp:nvSpPr>
      <dsp:spPr>
        <a:xfrm>
          <a:off x="0" y="699084"/>
          <a:ext cx="10515600" cy="9114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if a patient asks me to wear a mask? </a:t>
          </a:r>
        </a:p>
      </dsp:txBody>
      <dsp:txXfrm>
        <a:off x="44492" y="743576"/>
        <a:ext cx="10426616" cy="822446"/>
      </dsp:txXfrm>
    </dsp:sp>
    <dsp:sp modelId="{EE380F04-E606-4BC9-B852-D7B8162B3956}">
      <dsp:nvSpPr>
        <dsp:cNvPr id="0" name=""/>
        <dsp:cNvSpPr/>
      </dsp:nvSpPr>
      <dsp:spPr>
        <a:xfrm>
          <a:off x="0" y="1719954"/>
          <a:ext cx="10515600" cy="9114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if I want to wear a mask? </a:t>
          </a:r>
        </a:p>
      </dsp:txBody>
      <dsp:txXfrm>
        <a:off x="44492" y="1764446"/>
        <a:ext cx="10426616" cy="822446"/>
      </dsp:txXfrm>
    </dsp:sp>
    <dsp:sp modelId="{5C8513C4-AFEE-46E8-A08C-C63AC029E106}">
      <dsp:nvSpPr>
        <dsp:cNvPr id="0" name=""/>
        <dsp:cNvSpPr/>
      </dsp:nvSpPr>
      <dsp:spPr>
        <a:xfrm>
          <a:off x="0" y="2740824"/>
          <a:ext cx="10515600" cy="9114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Why did we decide to do this?</a:t>
          </a:r>
        </a:p>
      </dsp:txBody>
      <dsp:txXfrm>
        <a:off x="44492" y="2785316"/>
        <a:ext cx="10426616" cy="822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C1193-694E-4EE3-BD42-2ACD60C24CA3}">
      <dsp:nvSpPr>
        <dsp:cNvPr id="0" name=""/>
        <dsp:cNvSpPr/>
      </dsp:nvSpPr>
      <dsp:spPr>
        <a:xfrm rot="5400000">
          <a:off x="5410072" y="-1189323"/>
          <a:ext cx="3481070"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Leaders’ COVID-19 exposure notifications end April 3.</a:t>
          </a:r>
        </a:p>
        <a:p>
          <a:pPr marL="285750" lvl="1" indent="-285750" algn="l" defTabSz="1244600">
            <a:lnSpc>
              <a:spcPct val="90000"/>
            </a:lnSpc>
            <a:spcBef>
              <a:spcPct val="0"/>
            </a:spcBef>
            <a:spcAft>
              <a:spcPct val="15000"/>
            </a:spcAft>
            <a:buChar char="•"/>
          </a:pPr>
          <a:r>
            <a:rPr lang="en-US" sz="2800" kern="1200"/>
            <a:t>COVID-exposure pay for staff ends April 3. (See HR 65 processes.)</a:t>
          </a:r>
        </a:p>
        <a:p>
          <a:pPr marL="285750" lvl="1" indent="-285750" algn="l" defTabSz="1244600">
            <a:lnSpc>
              <a:spcPct val="90000"/>
            </a:lnSpc>
            <a:spcBef>
              <a:spcPct val="0"/>
            </a:spcBef>
            <a:spcAft>
              <a:spcPct val="15000"/>
            </a:spcAft>
            <a:buChar char="•"/>
          </a:pPr>
          <a:r>
            <a:rPr lang="en-US" sz="2800" kern="1200"/>
            <a:t>Staff return-to-work process will follow Employee Health policies. (See EH policies for details.) </a:t>
          </a:r>
        </a:p>
      </dsp:txBody>
      <dsp:txXfrm rot="-5400000">
        <a:off x="3785615" y="605066"/>
        <a:ext cx="6560052" cy="3141206"/>
      </dsp:txXfrm>
    </dsp:sp>
    <dsp:sp modelId="{2FA298EE-DF55-4A1A-9BF7-58EA9FFC8350}">
      <dsp:nvSpPr>
        <dsp:cNvPr id="0" name=""/>
        <dsp:cNvSpPr/>
      </dsp:nvSpPr>
      <dsp:spPr>
        <a:xfrm>
          <a:off x="0" y="0"/>
          <a:ext cx="3785616" cy="435133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Asante will resume following transmission-based isolation precautions per policy and no longer will monitor COVID-19 exposures or quarantine asymptomatic patients.</a:t>
          </a:r>
        </a:p>
      </dsp:txBody>
      <dsp:txXfrm>
        <a:off x="184799" y="184799"/>
        <a:ext cx="3416018" cy="3981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C2199-02B9-4FE8-8832-FCF60CC5E9E3}">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2EDED-F90F-4F60-9BCE-878F8C22225C}">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Beginning Tuesday, April 4, universal screening and testing of asymptomatic patients for inpatient and outpatient admissions or procedures will be stopped. </a:t>
          </a:r>
        </a:p>
      </dsp:txBody>
      <dsp:txXfrm>
        <a:off x="0" y="2124"/>
        <a:ext cx="10515600" cy="1449029"/>
      </dsp:txXfrm>
    </dsp:sp>
    <dsp:sp modelId="{671EC9E8-9BD7-4827-B917-250571CFE826}">
      <dsp:nvSpPr>
        <dsp:cNvPr id="0" name=""/>
        <dsp:cNvSpPr/>
      </dsp:nvSpPr>
      <dsp:spPr>
        <a:xfrm>
          <a:off x="0" y="145115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47FD4-37B9-4BDA-83EA-E885E778CB9F}">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Asante will transition to testing symptomatic individuals only for determining a differential diagnosis by the provider.</a:t>
          </a:r>
        </a:p>
      </dsp:txBody>
      <dsp:txXfrm>
        <a:off x="0" y="1451154"/>
        <a:ext cx="10515600" cy="1449029"/>
      </dsp:txXfrm>
    </dsp:sp>
    <dsp:sp modelId="{2B8A2AAE-610D-4645-AA22-0636761A8EB1}">
      <dsp:nvSpPr>
        <dsp:cNvPr id="0" name=""/>
        <dsp:cNvSpPr/>
      </dsp:nvSpPr>
      <dsp:spPr>
        <a:xfrm>
          <a:off x="0" y="290018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CC6EB-1A6C-4756-B3F2-F72F23685B2A}">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Two covid-19 screening questions will go away – list of symptoms will not </a:t>
          </a:r>
        </a:p>
      </dsp:txBody>
      <dsp:txXfrm>
        <a:off x="0" y="2900183"/>
        <a:ext cx="10515600" cy="144902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0.71503</cdr:x>
      <cdr:y>0.77778</cdr:y>
    </cdr:from>
    <cdr:to>
      <cdr:x>0.95078</cdr:x>
      <cdr:y>0.86111</cdr:y>
    </cdr:to>
    <cdr:sp macro="" textlink="">
      <cdr:nvSpPr>
        <cdr:cNvPr id="2" name="TextBox 1"/>
        <cdr:cNvSpPr txBox="1"/>
      </cdr:nvSpPr>
      <cdr:spPr>
        <a:xfrm xmlns:a="http://schemas.openxmlformats.org/drawingml/2006/main">
          <a:off x="5257800" y="1866894"/>
          <a:ext cx="1733550" cy="2000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latin typeface="+mj-lt"/>
            </a:rPr>
            <a:t>New data for full timeframe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A909B-B16B-4659-8103-5EB7F4F29C3A}"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E17F6-AEE8-4D6C-8904-2C1D7B24F5CC}" type="slidenum">
              <a:rPr lang="en-US" smtClean="0"/>
              <a:t>‹#›</a:t>
            </a:fld>
            <a:endParaRPr lang="en-US"/>
          </a:p>
        </p:txBody>
      </p:sp>
    </p:spTree>
    <p:extLst>
      <p:ext uri="{BB962C8B-B14F-4D97-AF65-F5344CB8AC3E}">
        <p14:creationId xmlns:p14="http://schemas.microsoft.com/office/powerpoint/2010/main" val="163838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1E17F6-AEE8-4D6C-8904-2C1D7B24F5CC}" type="slidenum">
              <a:rPr lang="en-US" smtClean="0"/>
              <a:t>1</a:t>
            </a:fld>
            <a:endParaRPr lang="en-US"/>
          </a:p>
        </p:txBody>
      </p:sp>
    </p:spTree>
    <p:extLst>
      <p:ext uri="{BB962C8B-B14F-4D97-AF65-F5344CB8AC3E}">
        <p14:creationId xmlns:p14="http://schemas.microsoft.com/office/powerpoint/2010/main" val="410988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39F580B-03C6-B9F0-F2F8-CFD08F5ED7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FDCE846E-76EF-F3E0-0673-89604A4593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a:extLst>
              <a:ext uri="{FF2B5EF4-FFF2-40B4-BE49-F238E27FC236}">
                <a16:creationId xmlns:a16="http://schemas.microsoft.com/office/drawing/2014/main" id="{0899AA68-C1B7-BB2C-2B93-C0DE0D5FD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22074FD-8E74-4055-A60C-C518669E4C90}" type="slidenum">
              <a:rPr lang="en-US" altLang="en-US" sz="1200" smtClean="0"/>
              <a:pPr/>
              <a:t>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346E9B2-9C6A-6A88-C986-E25855FFE8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5FA771D-6E80-E6D9-FD9D-8B1E54215A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B34CD6DF-1E94-49D6-E3C9-71203DC2AC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2A1E235-0B22-4AEE-B753-916FF731460B}" type="slidenum">
              <a:rPr lang="en-US" altLang="en-US" sz="1200" smtClean="0"/>
              <a:pPr/>
              <a:t>10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BF5EC9-551B-A443-AE86-8EE6A6532058}"/>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9E061935-4BB0-404C-940E-A4B1B105E9E7}"/>
              </a:ext>
            </a:extLst>
          </p:cNvPr>
          <p:cNvSpPr>
            <a:spLocks noGrp="1"/>
          </p:cNvSpPr>
          <p:nvPr>
            <p:ph type="title" hasCustomPrompt="1"/>
          </p:nvPr>
        </p:nvSpPr>
        <p:spPr>
          <a:xfrm>
            <a:off x="4098235" y="3485674"/>
            <a:ext cx="7500730" cy="616228"/>
          </a:xfrm>
        </p:spPr>
        <p:txBody>
          <a:bodyPr/>
          <a:lstStyle>
            <a:lvl1pPr>
              <a:lnSpc>
                <a:spcPct val="100000"/>
              </a:lnSpc>
              <a:spcAft>
                <a:spcPts val="1200"/>
              </a:spcAft>
              <a:defRPr b="0" cap="none" spc="0">
                <a:ln w="0"/>
                <a:solidFill>
                  <a:schemeClr val="tx1"/>
                </a:solidFill>
                <a:effectLst>
                  <a:outerShdw blurRad="38100" dist="19050" dir="2700000" algn="tl" rotWithShape="0">
                    <a:schemeClr val="dk1">
                      <a:alpha val="40000"/>
                    </a:schemeClr>
                  </a:outerShdw>
                </a:effectLst>
              </a:defRPr>
            </a:lvl1pPr>
          </a:lstStyle>
          <a:p>
            <a:r>
              <a:rPr lang="en-US" dirty="0"/>
              <a:t>Presentation title</a:t>
            </a:r>
          </a:p>
        </p:txBody>
      </p:sp>
      <p:sp>
        <p:nvSpPr>
          <p:cNvPr id="4" name="Text Placeholder 3">
            <a:extLst>
              <a:ext uri="{FF2B5EF4-FFF2-40B4-BE49-F238E27FC236}">
                <a16:creationId xmlns:a16="http://schemas.microsoft.com/office/drawing/2014/main" id="{CD2A9041-8544-FF43-8596-F58F52121735}"/>
              </a:ext>
            </a:extLst>
          </p:cNvPr>
          <p:cNvSpPr>
            <a:spLocks noGrp="1"/>
          </p:cNvSpPr>
          <p:nvPr>
            <p:ph type="body" sz="quarter" idx="10" hasCustomPrompt="1"/>
          </p:nvPr>
        </p:nvSpPr>
        <p:spPr>
          <a:xfrm>
            <a:off x="4098925" y="4199622"/>
            <a:ext cx="7499350" cy="466725"/>
          </a:xfrm>
        </p:spPr>
        <p:txBody>
          <a:bodyPr/>
          <a:lstStyle>
            <a:lvl1pPr marL="0" indent="0">
              <a:buNone/>
              <a:defRPr/>
            </a:lvl1pPr>
          </a:lstStyle>
          <a:p>
            <a:pPr lvl="0"/>
            <a:r>
              <a:rPr lang="en-US" dirty="0"/>
              <a:t>Presentation subtitle</a:t>
            </a:r>
          </a:p>
        </p:txBody>
      </p:sp>
    </p:spTree>
    <p:extLst>
      <p:ext uri="{BB962C8B-B14F-4D97-AF65-F5344CB8AC3E}">
        <p14:creationId xmlns:p14="http://schemas.microsoft.com/office/powerpoint/2010/main" val="3009890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1B4AE7-6AAD-C146-BF7E-FCBD4FF88C59}"/>
              </a:ext>
            </a:extLst>
          </p:cNvPr>
          <p:cNvSpPr>
            <a:spLocks noGrp="1"/>
          </p:cNvSpPr>
          <p:nvPr>
            <p:ph type="pic" idx="1"/>
          </p:nvPr>
        </p:nvSpPr>
        <p:spPr>
          <a:xfrm>
            <a:off x="5183188" y="987425"/>
            <a:ext cx="6172200" cy="4873625"/>
          </a:xfrm>
        </p:spPr>
        <p:txBody>
          <a:bodyPr/>
          <a:lstStyle>
            <a:lvl1pPr marL="0" indent="0">
              <a:buNone/>
              <a:defRPr sz="3200" b="0" i="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Slide Number Placeholder 6">
            <a:extLst>
              <a:ext uri="{FF2B5EF4-FFF2-40B4-BE49-F238E27FC236}">
                <a16:creationId xmlns:a16="http://schemas.microsoft.com/office/drawing/2014/main" id="{BAB39677-A085-ED41-8283-8103260472F5}"/>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
        <p:nvSpPr>
          <p:cNvPr id="6" name="Title 1">
            <a:extLst>
              <a:ext uri="{FF2B5EF4-FFF2-40B4-BE49-F238E27FC236}">
                <a16:creationId xmlns:a16="http://schemas.microsoft.com/office/drawing/2014/main" id="{B30CE11B-2213-0D40-AC13-85D7DDC303ED}"/>
              </a:ext>
            </a:extLst>
          </p:cNvPr>
          <p:cNvSpPr>
            <a:spLocks noGrp="1"/>
          </p:cNvSpPr>
          <p:nvPr>
            <p:ph type="title"/>
          </p:nvPr>
        </p:nvSpPr>
        <p:spPr>
          <a:xfrm>
            <a:off x="839788" y="457200"/>
            <a:ext cx="3932237" cy="1600200"/>
          </a:xfrm>
        </p:spPr>
        <p:txBody>
          <a:bodyPr anchor="b">
            <a:normAutofit/>
          </a:bodyPr>
          <a:lstStyle>
            <a:lvl1pPr>
              <a:defRPr sz="36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C1A0AF70-FEE9-0141-9955-51188D80F5DD}"/>
              </a:ext>
            </a:extLst>
          </p:cNvPr>
          <p:cNvSpPr>
            <a:spLocks noGrp="1"/>
          </p:cNvSpPr>
          <p:nvPr>
            <p:ph type="body" sz="half" idx="2"/>
          </p:nvPr>
        </p:nvSpPr>
        <p:spPr>
          <a:xfrm>
            <a:off x="839788" y="2117035"/>
            <a:ext cx="3932237" cy="3742014"/>
          </a:xfrm>
        </p:spPr>
        <p:txBody>
          <a:bodyPr>
            <a:normAutofit/>
          </a:bodyPr>
          <a:lstStyle>
            <a:lvl1pPr marL="0" indent="0">
              <a:buNone/>
              <a:defRPr sz="18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80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7D8C-4F22-FC45-B534-D282B6D80A04}"/>
              </a:ext>
            </a:extLst>
          </p:cNvPr>
          <p:cNvSpPr>
            <a:spLocks noGrp="1"/>
          </p:cNvSpPr>
          <p:nvPr>
            <p:ph type="title"/>
          </p:nvPr>
        </p:nvSpPr>
        <p:spPr/>
        <p:txBody>
          <a:bodyPr>
            <a:normAutofit/>
          </a:bodyPr>
          <a:lstStyle>
            <a:lvl1pPr>
              <a:defRPr sz="40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22BF186-03D7-4A42-A2D4-3B3C3CBEEFAC}"/>
              </a:ext>
            </a:extLst>
          </p:cNvPr>
          <p:cNvSpPr>
            <a:spLocks noGrp="1"/>
          </p:cNvSpPr>
          <p:nvPr>
            <p:ph type="body" orient="vert" idx="1"/>
          </p:nvPr>
        </p:nvSpPr>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8F2DAC6-CD6D-374F-B1AA-05C9FB4073BA}"/>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Tree>
    <p:extLst>
      <p:ext uri="{BB962C8B-B14F-4D97-AF65-F5344CB8AC3E}">
        <p14:creationId xmlns:p14="http://schemas.microsoft.com/office/powerpoint/2010/main" val="28129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503D94-A7BB-B74F-B3EB-A6986CE8329E}"/>
              </a:ext>
            </a:extLst>
          </p:cNvPr>
          <p:cNvSpPr>
            <a:spLocks noGrp="1"/>
          </p:cNvSpPr>
          <p:nvPr>
            <p:ph type="title" orient="vert"/>
          </p:nvPr>
        </p:nvSpPr>
        <p:spPr>
          <a:xfrm>
            <a:off x="8724900" y="365125"/>
            <a:ext cx="2628900" cy="5811838"/>
          </a:xfrm>
        </p:spPr>
        <p:txBody>
          <a:bodyPr vert="eaVert">
            <a:normAutofit/>
          </a:bodyPr>
          <a:lstStyle>
            <a:lvl1pPr>
              <a:defRPr sz="40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D8A0E14-25E1-1B42-8DCF-B8BE3DA602F6}"/>
              </a:ext>
            </a:extLst>
          </p:cNvPr>
          <p:cNvSpPr>
            <a:spLocks noGrp="1"/>
          </p:cNvSpPr>
          <p:nvPr>
            <p:ph type="body" orient="vert" idx="1"/>
          </p:nvPr>
        </p:nvSpPr>
        <p:spPr>
          <a:xfrm>
            <a:off x="838200" y="365125"/>
            <a:ext cx="7734300" cy="5811838"/>
          </a:xfrm>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BB1814A3-713E-1D4E-9E09-1C8015B4A9EB}"/>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Tree>
    <p:extLst>
      <p:ext uri="{BB962C8B-B14F-4D97-AF65-F5344CB8AC3E}">
        <p14:creationId xmlns:p14="http://schemas.microsoft.com/office/powerpoint/2010/main" val="64596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9CD5B-1B08-B9A8-EE94-2F332286C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1174BA-B3D4-1B86-7F95-D4424E6D4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1272A-6EF7-76CE-44AF-8C752185BA38}"/>
              </a:ext>
            </a:extLst>
          </p:cNvPr>
          <p:cNvSpPr>
            <a:spLocks noGrp="1"/>
          </p:cNvSpPr>
          <p:nvPr>
            <p:ph type="dt" sz="half" idx="10"/>
          </p:nvPr>
        </p:nvSpPr>
        <p:spPr/>
        <p:txBody>
          <a:bodyPr/>
          <a:lstStyle/>
          <a:p>
            <a:fld id="{F96AFAE2-8734-48DC-94FE-3FC77491AAC6}" type="datetimeFigureOut">
              <a:rPr lang="en-US" smtClean="0"/>
              <a:t>4/3/2023</a:t>
            </a:fld>
            <a:endParaRPr lang="en-US"/>
          </a:p>
        </p:txBody>
      </p:sp>
      <p:sp>
        <p:nvSpPr>
          <p:cNvPr id="5" name="Footer Placeholder 4">
            <a:extLst>
              <a:ext uri="{FF2B5EF4-FFF2-40B4-BE49-F238E27FC236}">
                <a16:creationId xmlns:a16="http://schemas.microsoft.com/office/drawing/2014/main" id="{34B64823-4A7E-6C07-28EC-5EBAADD23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53B50-E3C8-1C89-85EB-E67943330380}"/>
              </a:ext>
            </a:extLst>
          </p:cNvPr>
          <p:cNvSpPr>
            <a:spLocks noGrp="1"/>
          </p:cNvSpPr>
          <p:nvPr>
            <p:ph type="sldNum" sz="quarter" idx="12"/>
          </p:nvPr>
        </p:nvSpPr>
        <p:spPr/>
        <p:txBody>
          <a:bodyPr/>
          <a:lstStyle/>
          <a:p>
            <a:fld id="{1E24E3D5-2671-457E-9299-2EB32514F7EB}" type="slidenum">
              <a:rPr lang="en-US" smtClean="0"/>
              <a:t>‹#›</a:t>
            </a:fld>
            <a:endParaRPr lang="en-US"/>
          </a:p>
        </p:txBody>
      </p:sp>
    </p:spTree>
    <p:extLst>
      <p:ext uri="{BB962C8B-B14F-4D97-AF65-F5344CB8AC3E}">
        <p14:creationId xmlns:p14="http://schemas.microsoft.com/office/powerpoint/2010/main" val="232344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8F4D-0F15-019F-B31F-44A5B52BE9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21B039-4639-1859-CC42-4FF1C97B78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382EFF-4978-9096-48C6-6152A0E4553A}"/>
              </a:ext>
            </a:extLst>
          </p:cNvPr>
          <p:cNvSpPr>
            <a:spLocks noGrp="1"/>
          </p:cNvSpPr>
          <p:nvPr>
            <p:ph type="dt" sz="half" idx="10"/>
          </p:nvPr>
        </p:nvSpPr>
        <p:spPr/>
        <p:txBody>
          <a:bodyPr/>
          <a:lstStyle/>
          <a:p>
            <a:fld id="{F96AFAE2-8734-48DC-94FE-3FC77491AAC6}" type="datetimeFigureOut">
              <a:rPr lang="en-US" smtClean="0"/>
              <a:t>4/3/2023</a:t>
            </a:fld>
            <a:endParaRPr lang="en-US"/>
          </a:p>
        </p:txBody>
      </p:sp>
      <p:sp>
        <p:nvSpPr>
          <p:cNvPr id="5" name="Footer Placeholder 4">
            <a:extLst>
              <a:ext uri="{FF2B5EF4-FFF2-40B4-BE49-F238E27FC236}">
                <a16:creationId xmlns:a16="http://schemas.microsoft.com/office/drawing/2014/main" id="{82B57E76-89D2-E7A3-AC8C-A6513A946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B1A47-1B65-479E-AB74-DAF3F0093989}"/>
              </a:ext>
            </a:extLst>
          </p:cNvPr>
          <p:cNvSpPr>
            <a:spLocks noGrp="1"/>
          </p:cNvSpPr>
          <p:nvPr>
            <p:ph type="sldNum" sz="quarter" idx="12"/>
          </p:nvPr>
        </p:nvSpPr>
        <p:spPr/>
        <p:txBody>
          <a:bodyPr/>
          <a:lstStyle/>
          <a:p>
            <a:fld id="{1E24E3D5-2671-457E-9299-2EB32514F7EB}" type="slidenum">
              <a:rPr lang="en-US" smtClean="0"/>
              <a:t>‹#›</a:t>
            </a:fld>
            <a:endParaRPr lang="en-US"/>
          </a:p>
        </p:txBody>
      </p:sp>
    </p:spTree>
    <p:extLst>
      <p:ext uri="{BB962C8B-B14F-4D97-AF65-F5344CB8AC3E}">
        <p14:creationId xmlns:p14="http://schemas.microsoft.com/office/powerpoint/2010/main" val="119725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4A49-1868-744D-B8B3-389F1F33D076}"/>
              </a:ext>
            </a:extLst>
          </p:cNvPr>
          <p:cNvSpPr>
            <a:spLocks noGrp="1"/>
          </p:cNvSpPr>
          <p:nvPr>
            <p:ph type="title"/>
          </p:nvPr>
        </p:nvSpPr>
        <p:spPr/>
        <p:txBody>
          <a:bodyPr>
            <a:normAutofit/>
          </a:bodyPr>
          <a:lstStyle>
            <a:lvl1pPr>
              <a:defRPr sz="40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A704440-7D7E-2C48-8919-F4A9E96CD5AD}"/>
              </a:ext>
            </a:extLst>
          </p:cNvPr>
          <p:cNvSpPr>
            <a:spLocks noGrp="1"/>
          </p:cNvSpPr>
          <p:nvPr>
            <p:ph idx="1"/>
          </p:nvPr>
        </p:nvSpPr>
        <p:spPr/>
        <p:txBody>
          <a:bodyPr/>
          <a:lstStyle>
            <a:lvl1pPr>
              <a:lnSpc>
                <a:spcPct val="100000"/>
              </a:lnSpc>
              <a:defRPr b="0" i="0">
                <a:latin typeface="Century Gothic" panose="020B0502020202020204" pitchFamily="34" charset="0"/>
              </a:defRPr>
            </a:lvl1pPr>
            <a:lvl2pPr>
              <a:lnSpc>
                <a:spcPct val="100000"/>
              </a:lnSpc>
              <a:defRPr b="0" i="0">
                <a:latin typeface="Century Gothic" panose="020B0502020202020204" pitchFamily="34" charset="0"/>
              </a:defRPr>
            </a:lvl2pPr>
            <a:lvl3pPr>
              <a:lnSpc>
                <a:spcPct val="100000"/>
              </a:lnSpc>
              <a:defRPr b="0" i="0">
                <a:latin typeface="Century Gothic" panose="020B0502020202020204" pitchFamily="34" charset="0"/>
              </a:defRPr>
            </a:lvl3pPr>
            <a:lvl4pPr>
              <a:lnSpc>
                <a:spcPct val="100000"/>
              </a:lnSpc>
              <a:defRPr b="0" i="0">
                <a:latin typeface="Century Gothic" panose="020B0502020202020204" pitchFamily="34" charset="0"/>
              </a:defRPr>
            </a:lvl4pPr>
            <a:lvl5pPr>
              <a:lnSpc>
                <a:spcPct val="100000"/>
              </a:lnSpc>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78575E9-2415-3946-B77B-942661314A33}"/>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Tree>
    <p:extLst>
      <p:ext uri="{BB962C8B-B14F-4D97-AF65-F5344CB8AC3E}">
        <p14:creationId xmlns:p14="http://schemas.microsoft.com/office/powerpoint/2010/main" val="165492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38662-7495-064F-A1FB-6EAD1AC70F7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2ADBF4D8-035F-FB42-BE3D-F95DA98FB7A7}"/>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
        <p:nvSpPr>
          <p:cNvPr id="2" name="Title 1">
            <a:extLst>
              <a:ext uri="{FF2B5EF4-FFF2-40B4-BE49-F238E27FC236}">
                <a16:creationId xmlns:a16="http://schemas.microsoft.com/office/drawing/2014/main" id="{BDFE4390-F309-6146-9880-0B48F60C110E}"/>
              </a:ext>
            </a:extLst>
          </p:cNvPr>
          <p:cNvSpPr>
            <a:spLocks noGrp="1"/>
          </p:cNvSpPr>
          <p:nvPr>
            <p:ph type="title" hasCustomPrompt="1"/>
          </p:nvPr>
        </p:nvSpPr>
        <p:spPr>
          <a:xfrm>
            <a:off x="762276" y="3299791"/>
            <a:ext cx="10515600" cy="1063901"/>
          </a:xfrm>
        </p:spPr>
        <p:txBody>
          <a:bodyPr anchor="b">
            <a:normAutofit/>
          </a:bodyPr>
          <a:lstStyle>
            <a:lvl1pPr>
              <a:defRPr sz="4400" b="0" i="0">
                <a:solidFill>
                  <a:schemeClr val="bg1"/>
                </a:solidFill>
                <a:latin typeface="Century Gothic" panose="020B0502020202020204" pitchFamily="34" charset="0"/>
              </a:defRPr>
            </a:lvl1pPr>
          </a:lstStyle>
          <a:p>
            <a:r>
              <a:rPr lang="en-US" dirty="0"/>
              <a:t>Divider slide</a:t>
            </a:r>
          </a:p>
        </p:txBody>
      </p:sp>
    </p:spTree>
    <p:extLst>
      <p:ext uri="{BB962C8B-B14F-4D97-AF65-F5344CB8AC3E}">
        <p14:creationId xmlns:p14="http://schemas.microsoft.com/office/powerpoint/2010/main" val="3925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D646892-7748-5743-BFC1-22FE8DF97C06}"/>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Tree>
    <p:extLst>
      <p:ext uri="{BB962C8B-B14F-4D97-AF65-F5344CB8AC3E}">
        <p14:creationId xmlns:p14="http://schemas.microsoft.com/office/powerpoint/2010/main" val="295259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50F7D-5E50-FB4B-AB22-1051D9B254DD}"/>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2ADBF4D8-035F-FB42-BE3D-F95DA98FB7A7}"/>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
        <p:nvSpPr>
          <p:cNvPr id="2" name="Title 1">
            <a:extLst>
              <a:ext uri="{FF2B5EF4-FFF2-40B4-BE49-F238E27FC236}">
                <a16:creationId xmlns:a16="http://schemas.microsoft.com/office/drawing/2014/main" id="{BDFE4390-F309-6146-9880-0B48F60C110E}"/>
              </a:ext>
            </a:extLst>
          </p:cNvPr>
          <p:cNvSpPr>
            <a:spLocks noGrp="1"/>
          </p:cNvSpPr>
          <p:nvPr>
            <p:ph type="title" hasCustomPrompt="1"/>
          </p:nvPr>
        </p:nvSpPr>
        <p:spPr>
          <a:xfrm>
            <a:off x="762276" y="3299791"/>
            <a:ext cx="10515600" cy="1063901"/>
          </a:xfrm>
        </p:spPr>
        <p:txBody>
          <a:bodyPr anchor="b">
            <a:normAutofit/>
          </a:bodyPr>
          <a:lstStyle>
            <a:lvl1pPr>
              <a:defRPr sz="4400" b="0" i="0">
                <a:solidFill>
                  <a:schemeClr val="bg1"/>
                </a:solidFill>
                <a:latin typeface="Century Gothic" panose="020B0502020202020204" pitchFamily="34" charset="0"/>
              </a:defRPr>
            </a:lvl1pPr>
          </a:lstStyle>
          <a:p>
            <a:r>
              <a:rPr lang="en-US" dirty="0"/>
              <a:t>Divider slide</a:t>
            </a:r>
          </a:p>
        </p:txBody>
      </p:sp>
    </p:spTree>
    <p:extLst>
      <p:ext uri="{BB962C8B-B14F-4D97-AF65-F5344CB8AC3E}">
        <p14:creationId xmlns:p14="http://schemas.microsoft.com/office/powerpoint/2010/main" val="27999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1ADC-3800-1142-92B3-FA4A7F9AED26}"/>
              </a:ext>
            </a:extLst>
          </p:cNvPr>
          <p:cNvSpPr>
            <a:spLocks noGrp="1"/>
          </p:cNvSpPr>
          <p:nvPr>
            <p:ph type="title"/>
          </p:nvPr>
        </p:nvSpPr>
        <p:spPr/>
        <p:txBody>
          <a:bodyPr>
            <a:normAutofit/>
          </a:bodyPr>
          <a:lstStyle>
            <a:lvl1pPr>
              <a:defRPr sz="40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6" name="Slide Number Placeholder 6">
            <a:extLst>
              <a:ext uri="{FF2B5EF4-FFF2-40B4-BE49-F238E27FC236}">
                <a16:creationId xmlns:a16="http://schemas.microsoft.com/office/drawing/2014/main" id="{6949BC46-7BAA-A349-80C5-B2EFA6D61F71}"/>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Tree>
    <p:extLst>
      <p:ext uri="{BB962C8B-B14F-4D97-AF65-F5344CB8AC3E}">
        <p14:creationId xmlns:p14="http://schemas.microsoft.com/office/powerpoint/2010/main" val="20932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4649-D205-B442-86F3-B2162A00BDF3}"/>
              </a:ext>
            </a:extLst>
          </p:cNvPr>
          <p:cNvSpPr>
            <a:spLocks noGrp="1"/>
          </p:cNvSpPr>
          <p:nvPr>
            <p:ph type="title"/>
          </p:nvPr>
        </p:nvSpPr>
        <p:spPr/>
        <p:txBody>
          <a:bodyPr>
            <a:normAutofit/>
          </a:bodyPr>
          <a:lstStyle>
            <a:lvl1pPr>
              <a:defRPr sz="40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E5A07C6-1D1E-E945-8628-F21214A3C3C7}"/>
              </a:ext>
            </a:extLst>
          </p:cNvPr>
          <p:cNvSpPr>
            <a:spLocks noGrp="1"/>
          </p:cNvSpPr>
          <p:nvPr>
            <p:ph sz="half" idx="1"/>
          </p:nvPr>
        </p:nvSpPr>
        <p:spPr>
          <a:xfrm>
            <a:off x="838200" y="1825625"/>
            <a:ext cx="5181600" cy="4351338"/>
          </a:xfrm>
        </p:spPr>
        <p:txBody>
          <a:bodyPr/>
          <a:lstStyle>
            <a:lvl1pPr>
              <a:lnSpc>
                <a:spcPct val="90000"/>
              </a:lnSpc>
              <a:defRPr sz="2800" b="0" i="0">
                <a:latin typeface="Century Gothic" panose="020B0502020202020204" pitchFamily="34" charset="0"/>
              </a:defRPr>
            </a:lvl1pPr>
            <a:lvl2pPr>
              <a:lnSpc>
                <a:spcPct val="90000"/>
              </a:lnSpc>
              <a:defRPr b="0" i="0">
                <a:latin typeface="Century Gothic" panose="020B0502020202020204" pitchFamily="34" charset="0"/>
              </a:defRPr>
            </a:lvl2pPr>
            <a:lvl3pPr>
              <a:lnSpc>
                <a:spcPct val="90000"/>
              </a:lnSpc>
              <a:defRPr b="0" i="0">
                <a:latin typeface="Century Gothic" panose="020B0502020202020204" pitchFamily="34" charset="0"/>
              </a:defRPr>
            </a:lvl3pPr>
            <a:lvl4pPr>
              <a:lnSpc>
                <a:spcPct val="90000"/>
              </a:lnSpc>
              <a:defRPr b="0" i="0">
                <a:latin typeface="Century Gothic" panose="020B0502020202020204" pitchFamily="34" charset="0"/>
              </a:defRPr>
            </a:lvl4pPr>
            <a:lvl5pPr>
              <a:lnSpc>
                <a:spcPct val="90000"/>
              </a:lnSpc>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a:extLst>
              <a:ext uri="{FF2B5EF4-FFF2-40B4-BE49-F238E27FC236}">
                <a16:creationId xmlns:a16="http://schemas.microsoft.com/office/drawing/2014/main" id="{63853496-427F-524D-BBDD-42D775BDB29F}"/>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
        <p:nvSpPr>
          <p:cNvPr id="6" name="Content Placeholder 2">
            <a:extLst>
              <a:ext uri="{FF2B5EF4-FFF2-40B4-BE49-F238E27FC236}">
                <a16:creationId xmlns:a16="http://schemas.microsoft.com/office/drawing/2014/main" id="{7507EBB2-0DA6-D24F-ABA1-FCCC4ED6740A}"/>
              </a:ext>
            </a:extLst>
          </p:cNvPr>
          <p:cNvSpPr>
            <a:spLocks noGrp="1"/>
          </p:cNvSpPr>
          <p:nvPr>
            <p:ph sz="half" idx="13"/>
          </p:nvPr>
        </p:nvSpPr>
        <p:spPr>
          <a:xfrm>
            <a:off x="6185452" y="1825625"/>
            <a:ext cx="5181600" cy="4351338"/>
          </a:xfrm>
        </p:spPr>
        <p:txBody>
          <a:bodyPr/>
          <a:lstStyle>
            <a:lvl1pPr>
              <a:lnSpc>
                <a:spcPct val="90000"/>
              </a:lnSpc>
              <a:defRPr sz="2800" b="0" i="0">
                <a:latin typeface="Century Gothic" panose="020B0502020202020204" pitchFamily="34" charset="0"/>
              </a:defRPr>
            </a:lvl1pPr>
            <a:lvl2pPr>
              <a:lnSpc>
                <a:spcPct val="90000"/>
              </a:lnSpc>
              <a:defRPr b="0" i="0">
                <a:latin typeface="Century Gothic" panose="020B0502020202020204" pitchFamily="34" charset="0"/>
              </a:defRPr>
            </a:lvl2pPr>
            <a:lvl3pPr>
              <a:lnSpc>
                <a:spcPct val="90000"/>
              </a:lnSpc>
              <a:defRPr b="0" i="0">
                <a:latin typeface="Century Gothic" panose="020B0502020202020204" pitchFamily="34" charset="0"/>
              </a:defRPr>
            </a:lvl3pPr>
            <a:lvl4pPr>
              <a:lnSpc>
                <a:spcPct val="90000"/>
              </a:lnSpc>
              <a:defRPr b="0" i="0">
                <a:latin typeface="Century Gothic" panose="020B0502020202020204" pitchFamily="34" charset="0"/>
              </a:defRPr>
            </a:lvl4pPr>
            <a:lvl5pPr>
              <a:lnSpc>
                <a:spcPct val="90000"/>
              </a:lnSpc>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811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080EB-2A7C-2642-AAE7-54CF400E84EB}"/>
              </a:ext>
            </a:extLst>
          </p:cNvPr>
          <p:cNvSpPr>
            <a:spLocks noGrp="1"/>
          </p:cNvSpPr>
          <p:nvPr>
            <p:ph type="title"/>
          </p:nvPr>
        </p:nvSpPr>
        <p:spPr>
          <a:xfrm>
            <a:off x="839788" y="365125"/>
            <a:ext cx="10515600" cy="1325563"/>
          </a:xfrm>
        </p:spPr>
        <p:txBody>
          <a:bodyPr>
            <a:normAutofit/>
          </a:bodyPr>
          <a:lstStyle>
            <a:lvl1pPr>
              <a:defRPr sz="40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1967555-B967-BE43-A650-E38F1C7023BF}"/>
              </a:ext>
            </a:extLst>
          </p:cNvPr>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9D238EC8-F12E-DA4F-95C4-C241A93DE462}"/>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6">
            <a:extLst>
              <a:ext uri="{FF2B5EF4-FFF2-40B4-BE49-F238E27FC236}">
                <a16:creationId xmlns:a16="http://schemas.microsoft.com/office/drawing/2014/main" id="{B7353CC6-446A-0E4C-B558-18FA11D22EC3}"/>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
        <p:nvSpPr>
          <p:cNvPr id="8" name="Content Placeholder 2">
            <a:extLst>
              <a:ext uri="{FF2B5EF4-FFF2-40B4-BE49-F238E27FC236}">
                <a16:creationId xmlns:a16="http://schemas.microsoft.com/office/drawing/2014/main" id="{5A5CC044-A097-2247-BDFA-44BAE478E59B}"/>
              </a:ext>
            </a:extLst>
          </p:cNvPr>
          <p:cNvSpPr>
            <a:spLocks noGrp="1"/>
          </p:cNvSpPr>
          <p:nvPr>
            <p:ph sz="half" idx="13"/>
          </p:nvPr>
        </p:nvSpPr>
        <p:spPr>
          <a:xfrm>
            <a:off x="838200" y="2590941"/>
            <a:ext cx="5181600" cy="4351338"/>
          </a:xfrm>
        </p:spPr>
        <p:txBody>
          <a:bodyPr/>
          <a:lstStyle>
            <a:lvl1pPr>
              <a:defRPr sz="2400"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41AA3F63-EFD7-3749-B782-3BF561BDFAC6}"/>
              </a:ext>
            </a:extLst>
          </p:cNvPr>
          <p:cNvSpPr>
            <a:spLocks noGrp="1"/>
          </p:cNvSpPr>
          <p:nvPr>
            <p:ph sz="half" idx="2"/>
          </p:nvPr>
        </p:nvSpPr>
        <p:spPr>
          <a:xfrm>
            <a:off x="6172200" y="2590941"/>
            <a:ext cx="5181600" cy="4351338"/>
          </a:xfrm>
        </p:spPr>
        <p:txBody>
          <a:bodyPr/>
          <a:lstStyle>
            <a:lvl1pPr>
              <a:defRPr sz="2400"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158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A7F8-5A14-7C48-9C51-D5CCE346AAEA}"/>
              </a:ext>
            </a:extLst>
          </p:cNvPr>
          <p:cNvSpPr>
            <a:spLocks noGrp="1"/>
          </p:cNvSpPr>
          <p:nvPr>
            <p:ph type="title"/>
          </p:nvPr>
        </p:nvSpPr>
        <p:spPr>
          <a:xfrm>
            <a:off x="839788" y="457200"/>
            <a:ext cx="3932237" cy="1600200"/>
          </a:xfrm>
        </p:spPr>
        <p:txBody>
          <a:bodyPr anchor="b">
            <a:normAutofit/>
          </a:bodyPr>
          <a:lstStyle>
            <a:lvl1pPr>
              <a:defRPr sz="3600" b="0" i="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906440-64C8-E84F-95EC-D13CCEF31489}"/>
              </a:ext>
            </a:extLst>
          </p:cNvPr>
          <p:cNvSpPr>
            <a:spLocks noGrp="1"/>
          </p:cNvSpPr>
          <p:nvPr>
            <p:ph idx="1"/>
          </p:nvPr>
        </p:nvSpPr>
        <p:spPr>
          <a:xfrm>
            <a:off x="5183188" y="987425"/>
            <a:ext cx="6172200" cy="4873625"/>
          </a:xfrm>
        </p:spPr>
        <p:txBody>
          <a:bodyPr/>
          <a:lstStyle>
            <a:lvl1pPr>
              <a:defRPr sz="2800" b="0" i="0">
                <a:latin typeface="Century Gothic" panose="020B0502020202020204" pitchFamily="34" charset="0"/>
              </a:defRPr>
            </a:lvl1pPr>
            <a:lvl2pPr>
              <a:defRPr sz="2800" b="0" i="0">
                <a:latin typeface="Century Gothic" panose="020B0502020202020204" pitchFamily="34" charset="0"/>
              </a:defRPr>
            </a:lvl2pPr>
            <a:lvl3pPr>
              <a:defRPr sz="2400" b="0" i="0">
                <a:latin typeface="Century Gothic" panose="020B0502020202020204" pitchFamily="34" charset="0"/>
              </a:defRPr>
            </a:lvl3pPr>
            <a:lvl4pPr>
              <a:defRPr sz="2000" b="0" i="0">
                <a:latin typeface="Century Gothic" panose="020B0502020202020204" pitchFamily="34" charset="0"/>
              </a:defRPr>
            </a:lvl4pPr>
            <a:lvl5pPr>
              <a:defRPr sz="2000" b="0" i="0">
                <a:latin typeface="Century Gothic" panose="020B0502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E4E2EC9-69CF-8E42-B4DA-9C3A82FF6E1F}"/>
              </a:ext>
            </a:extLst>
          </p:cNvPr>
          <p:cNvSpPr>
            <a:spLocks noGrp="1"/>
          </p:cNvSpPr>
          <p:nvPr>
            <p:ph type="body" sz="half" idx="2"/>
          </p:nvPr>
        </p:nvSpPr>
        <p:spPr>
          <a:xfrm>
            <a:off x="839788" y="2126973"/>
            <a:ext cx="3932237" cy="3734077"/>
          </a:xfrm>
        </p:spPr>
        <p:txBody>
          <a:bodyPr>
            <a:normAutofit/>
          </a:bodyPr>
          <a:lstStyle>
            <a:lvl1pPr marL="0" indent="0">
              <a:buNone/>
              <a:defRPr sz="18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F33E5A3-000D-644E-9E15-5E8C12C5074F}"/>
              </a:ext>
            </a:extLst>
          </p:cNvPr>
          <p:cNvSpPr>
            <a:spLocks noGrp="1"/>
          </p:cNvSpPr>
          <p:nvPr>
            <p:ph type="sldNum" sz="quarter" idx="12"/>
          </p:nvPr>
        </p:nvSpPr>
        <p:spPr>
          <a:xfrm>
            <a:off x="9356035" y="6396107"/>
            <a:ext cx="2743200" cy="365125"/>
          </a:xfrm>
        </p:spPr>
        <p:txBody>
          <a:bodyPr/>
          <a:lstStyle/>
          <a:p>
            <a:fld id="{6E670CD3-5CDF-A940-A92A-E4395095E1A9}" type="slidenum">
              <a:rPr lang="en-US" smtClean="0"/>
              <a:t>‹#›</a:t>
            </a:fld>
            <a:endParaRPr lang="en-US"/>
          </a:p>
        </p:txBody>
      </p:sp>
    </p:spTree>
    <p:extLst>
      <p:ext uri="{BB962C8B-B14F-4D97-AF65-F5344CB8AC3E}">
        <p14:creationId xmlns:p14="http://schemas.microsoft.com/office/powerpoint/2010/main" val="374163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8965B-A81E-A844-B24F-AC5D152C1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1A0619-5406-A14B-8067-50CD3BCEC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3E210-E39E-A446-8CD1-5ADE3B9D2F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8AC70-9B72-C944-B95D-5F568011C4A7}" type="datetimeFigureOut">
              <a:rPr lang="en-US" smtClean="0"/>
              <a:t>4/3/2023</a:t>
            </a:fld>
            <a:endParaRPr lang="en-US"/>
          </a:p>
        </p:txBody>
      </p:sp>
      <p:sp>
        <p:nvSpPr>
          <p:cNvPr id="5" name="Footer Placeholder 4">
            <a:extLst>
              <a:ext uri="{FF2B5EF4-FFF2-40B4-BE49-F238E27FC236}">
                <a16:creationId xmlns:a16="http://schemas.microsoft.com/office/drawing/2014/main" id="{F1393CF3-B04F-BA4E-9CEE-FE6028E4F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89A8D0-2D75-0A48-A387-A35B8B10D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0CD3-5CDF-A940-A92A-E4395095E1A9}" type="slidenum">
              <a:rPr lang="en-US" smtClean="0"/>
              <a:t>‹#›</a:t>
            </a:fld>
            <a:endParaRPr lang="en-US"/>
          </a:p>
        </p:txBody>
      </p:sp>
      <p:pic>
        <p:nvPicPr>
          <p:cNvPr id="10" name="Picture 9">
            <a:extLst>
              <a:ext uri="{FF2B5EF4-FFF2-40B4-BE49-F238E27FC236}">
                <a16:creationId xmlns:a16="http://schemas.microsoft.com/office/drawing/2014/main" id="{2A53DDDC-C47E-3941-B964-F3E24CA8AB21}"/>
              </a:ext>
            </a:extLst>
          </p:cNvPr>
          <p:cNvPicPr>
            <a:picLocks noChangeAspect="1"/>
          </p:cNvPicPr>
          <p:nvPr userDrawn="1"/>
        </p:nvPicPr>
        <p:blipFill>
          <a:blip r:embed="rId16"/>
          <a:srcRect/>
          <a:stretch/>
        </p:blipFill>
        <p:spPr>
          <a:xfrm>
            <a:off x="0" y="0"/>
            <a:ext cx="12192000" cy="6858000"/>
          </a:xfrm>
          <a:prstGeom prst="rect">
            <a:avLst/>
          </a:prstGeom>
        </p:spPr>
      </p:pic>
    </p:spTree>
    <p:extLst>
      <p:ext uri="{BB962C8B-B14F-4D97-AF65-F5344CB8AC3E}">
        <p14:creationId xmlns:p14="http://schemas.microsoft.com/office/powerpoint/2010/main" val="774000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cdc.gov/coronavirus/2019-ncov/hcp/infection-control-recommendation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ublic.tableau.com/profile/oregon.health.authority.covid.19#!/vizhome/GISAIDVariantDashboardUpdated/OregonVariantDashboard"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public.tableau.com/app/profile/oregon.health.authority.covid.19/viz/OregonCOVID-19HospitalCapacity/HospitalizationbyReg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C21C8-D09F-57C8-0680-775587309286}"/>
              </a:ext>
            </a:extLst>
          </p:cNvPr>
          <p:cNvSpPr>
            <a:spLocks noGrp="1"/>
          </p:cNvSpPr>
          <p:nvPr>
            <p:ph type="title"/>
          </p:nvPr>
        </p:nvSpPr>
        <p:spPr/>
        <p:txBody>
          <a:bodyPr>
            <a:normAutofit fontScale="90000"/>
          </a:bodyPr>
          <a:lstStyle/>
          <a:p>
            <a:r>
              <a:rPr lang="en-US" dirty="0"/>
              <a:t>Quality Reimagined </a:t>
            </a:r>
          </a:p>
        </p:txBody>
      </p:sp>
      <p:sp>
        <p:nvSpPr>
          <p:cNvPr id="5" name="Text Placeholder 4">
            <a:extLst>
              <a:ext uri="{FF2B5EF4-FFF2-40B4-BE49-F238E27FC236}">
                <a16:creationId xmlns:a16="http://schemas.microsoft.com/office/drawing/2014/main" id="{F7F4C96E-2FA9-D50C-216C-23775613741C}"/>
              </a:ext>
            </a:extLst>
          </p:cNvPr>
          <p:cNvSpPr>
            <a:spLocks noGrp="1"/>
          </p:cNvSpPr>
          <p:nvPr>
            <p:ph type="body" sz="quarter" idx="10"/>
          </p:nvPr>
        </p:nvSpPr>
        <p:spPr/>
        <p:txBody>
          <a:bodyPr>
            <a:normAutofit lnSpcReduction="10000"/>
          </a:bodyPr>
          <a:lstStyle/>
          <a:p>
            <a:r>
              <a:rPr lang="en-US" dirty="0"/>
              <a:t>COVID-19 Recovery Phase </a:t>
            </a:r>
          </a:p>
        </p:txBody>
      </p:sp>
    </p:spTree>
    <p:extLst>
      <p:ext uri="{BB962C8B-B14F-4D97-AF65-F5344CB8AC3E}">
        <p14:creationId xmlns:p14="http://schemas.microsoft.com/office/powerpoint/2010/main" val="179367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A23D3C7-A479-980A-908C-24E226673AC7}"/>
              </a:ext>
            </a:extLst>
          </p:cNvPr>
          <p:cNvSpPr>
            <a:spLocks noGrp="1" noChangeArrowheads="1"/>
          </p:cNvSpPr>
          <p:nvPr>
            <p:ph type="title"/>
          </p:nvPr>
        </p:nvSpPr>
        <p:spPr>
          <a:xfrm>
            <a:off x="2286000" y="342900"/>
            <a:ext cx="7772400" cy="1143000"/>
          </a:xfrm>
        </p:spPr>
        <p:txBody>
          <a:bodyPr/>
          <a:lstStyle/>
          <a:p>
            <a:r>
              <a:rPr lang="en-US" altLang="en-US"/>
              <a:t>Case &amp; Hospitalization Rates</a:t>
            </a:r>
            <a:endParaRPr lang="en-US" altLang="en-US">
              <a:solidFill>
                <a:srgbClr val="FF0000"/>
              </a:solidFill>
            </a:endParaRPr>
          </a:p>
        </p:txBody>
      </p:sp>
      <p:graphicFrame>
        <p:nvGraphicFramePr>
          <p:cNvPr id="5" name="Chart 4">
            <a:extLst>
              <a:ext uri="{FF2B5EF4-FFF2-40B4-BE49-F238E27FC236}">
                <a16:creationId xmlns:a16="http://schemas.microsoft.com/office/drawing/2014/main" id="{87176BBC-E9A8-BB14-B99C-92DC0877BF43}"/>
              </a:ext>
            </a:extLst>
          </p:cNvPr>
          <p:cNvGraphicFramePr>
            <a:graphicFrameLocks/>
          </p:cNvGraphicFramePr>
          <p:nvPr/>
        </p:nvGraphicFramePr>
        <p:xfrm>
          <a:off x="1590098" y="1435100"/>
          <a:ext cx="4417002"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C1DC551-4B1A-F92B-349A-BD55001B5D06}"/>
              </a:ext>
            </a:extLst>
          </p:cNvPr>
          <p:cNvGraphicFramePr>
            <a:graphicFrameLocks/>
          </p:cNvGraphicFramePr>
          <p:nvPr/>
        </p:nvGraphicFramePr>
        <p:xfrm>
          <a:off x="6007100" y="1460501"/>
          <a:ext cx="4594802"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69749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59408AF-EC70-7133-9FFD-8AB239CD90DF}"/>
              </a:ext>
            </a:extLst>
          </p:cNvPr>
          <p:cNvSpPr>
            <a:spLocks noGrp="1" noChangeArrowheads="1"/>
          </p:cNvSpPr>
          <p:nvPr>
            <p:ph type="title"/>
          </p:nvPr>
        </p:nvSpPr>
        <p:spPr>
          <a:xfrm>
            <a:off x="1506538" y="228600"/>
            <a:ext cx="9067801" cy="1143000"/>
          </a:xfrm>
        </p:spPr>
        <p:txBody>
          <a:bodyPr>
            <a:normAutofit fontScale="90000"/>
          </a:bodyPr>
          <a:lstStyle/>
          <a:p>
            <a:r>
              <a:rPr lang="en-US" altLang="en-US" sz="4000"/>
              <a:t>Trends in Asante COVID-19 Occupancy </a:t>
            </a:r>
            <a:endParaRPr lang="en-US" altLang="en-US" sz="4000">
              <a:solidFill>
                <a:srgbClr val="FF0000"/>
              </a:solidFill>
            </a:endParaRPr>
          </a:p>
        </p:txBody>
      </p:sp>
      <p:graphicFrame>
        <p:nvGraphicFramePr>
          <p:cNvPr id="4" name="Chart 3">
            <a:extLst>
              <a:ext uri="{FF2B5EF4-FFF2-40B4-BE49-F238E27FC236}">
                <a16:creationId xmlns:a16="http://schemas.microsoft.com/office/drawing/2014/main" id="{89F45E76-71F1-A83D-E06A-36445703A92C}"/>
              </a:ext>
            </a:extLst>
          </p:cNvPr>
          <p:cNvGraphicFramePr>
            <a:graphicFrameLocks/>
          </p:cNvGraphicFramePr>
          <p:nvPr/>
        </p:nvGraphicFramePr>
        <p:xfrm>
          <a:off x="1617662" y="1143000"/>
          <a:ext cx="8956676"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297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398FD62-7B53-A317-5F48-41E4E19C3ECB}"/>
              </a:ext>
            </a:extLst>
          </p:cNvPr>
          <p:cNvSpPr>
            <a:spLocks noGrp="1" noChangeArrowheads="1"/>
          </p:cNvSpPr>
          <p:nvPr>
            <p:ph type="title"/>
          </p:nvPr>
        </p:nvSpPr>
        <p:spPr>
          <a:xfrm>
            <a:off x="2066925" y="76200"/>
            <a:ext cx="7772400" cy="1143000"/>
          </a:xfrm>
        </p:spPr>
        <p:txBody>
          <a:bodyPr/>
          <a:lstStyle/>
          <a:p>
            <a:r>
              <a:rPr lang="en-US" altLang="en-US"/>
              <a:t>Trends in COVID-19 &amp; Influenza</a:t>
            </a:r>
          </a:p>
        </p:txBody>
      </p:sp>
      <p:sp>
        <p:nvSpPr>
          <p:cNvPr id="2" name="TextBox 1">
            <a:extLst>
              <a:ext uri="{FF2B5EF4-FFF2-40B4-BE49-F238E27FC236}">
                <a16:creationId xmlns:a16="http://schemas.microsoft.com/office/drawing/2014/main" id="{948FE52D-3AFB-A3E1-1E77-ED6D28A171BC}"/>
              </a:ext>
            </a:extLst>
          </p:cNvPr>
          <p:cNvSpPr txBox="1"/>
          <p:nvPr/>
        </p:nvSpPr>
        <p:spPr>
          <a:xfrm>
            <a:off x="7239000" y="3352800"/>
            <a:ext cx="2160588" cy="261938"/>
          </a:xfrm>
          <a:prstGeom prst="rect">
            <a:avLst/>
          </a:prstGeom>
          <a:noFill/>
        </p:spPr>
        <p:txBody>
          <a:bodyPr>
            <a:spAutoFit/>
          </a:bodyPr>
          <a:lstStyle/>
          <a:p>
            <a:pPr>
              <a:defRPr/>
            </a:pPr>
            <a:r>
              <a:rPr lang="en-US" sz="1050" dirty="0"/>
              <a:t>* Closed mobile testing site</a:t>
            </a:r>
          </a:p>
        </p:txBody>
      </p:sp>
      <p:graphicFrame>
        <p:nvGraphicFramePr>
          <p:cNvPr id="6" name="Chart 5">
            <a:extLst>
              <a:ext uri="{FF2B5EF4-FFF2-40B4-BE49-F238E27FC236}">
                <a16:creationId xmlns:a16="http://schemas.microsoft.com/office/drawing/2014/main" id="{EFE07E54-6783-3FDD-0784-62166EB4B684}"/>
              </a:ext>
            </a:extLst>
          </p:cNvPr>
          <p:cNvGraphicFramePr>
            <a:graphicFrameLocks/>
          </p:cNvGraphicFramePr>
          <p:nvPr/>
        </p:nvGraphicFramePr>
        <p:xfrm>
          <a:off x="1752601" y="914400"/>
          <a:ext cx="8686799" cy="24776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D6B639E-B1EF-471D-A30E-F646EEFDC57D}"/>
              </a:ext>
            </a:extLst>
          </p:cNvPr>
          <p:cNvGraphicFramePr>
            <a:graphicFrameLocks/>
          </p:cNvGraphicFramePr>
          <p:nvPr/>
        </p:nvGraphicFramePr>
        <p:xfrm>
          <a:off x="1752600" y="3392055"/>
          <a:ext cx="8686798" cy="27039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32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91F7-C006-433B-B340-D8B206EB6138}"/>
              </a:ext>
            </a:extLst>
          </p:cNvPr>
          <p:cNvSpPr>
            <a:spLocks noGrp="1"/>
          </p:cNvSpPr>
          <p:nvPr>
            <p:ph type="title"/>
          </p:nvPr>
        </p:nvSpPr>
        <p:spPr>
          <a:xfrm>
            <a:off x="762276" y="3299791"/>
            <a:ext cx="10515600" cy="1063901"/>
          </a:xfrm>
        </p:spPr>
        <p:txBody>
          <a:bodyPr vert="horz" lIns="91440" tIns="45720" rIns="91440" bIns="45720" rtlCol="0" anchor="b">
            <a:normAutofit/>
          </a:bodyPr>
          <a:lstStyle/>
          <a:p>
            <a:r>
              <a:rPr lang="en-US" kern="1200" dirty="0"/>
              <a:t>Exposure Notification </a:t>
            </a:r>
          </a:p>
        </p:txBody>
      </p:sp>
    </p:spTree>
    <p:extLst>
      <p:ext uri="{BB962C8B-B14F-4D97-AF65-F5344CB8AC3E}">
        <p14:creationId xmlns:p14="http://schemas.microsoft.com/office/powerpoint/2010/main" val="931668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9C2D-D2EB-128C-7BD8-02C9AA8BDBA7}"/>
              </a:ext>
            </a:extLst>
          </p:cNvPr>
          <p:cNvSpPr>
            <a:spLocks noGrp="1"/>
          </p:cNvSpPr>
          <p:nvPr>
            <p:ph type="title"/>
          </p:nvPr>
        </p:nvSpPr>
        <p:spPr>
          <a:xfrm>
            <a:off x="838200" y="365125"/>
            <a:ext cx="10515600" cy="1325563"/>
          </a:xfrm>
        </p:spPr>
        <p:txBody>
          <a:bodyPr anchor="ctr">
            <a:normAutofit/>
          </a:bodyPr>
          <a:lstStyle/>
          <a:p>
            <a:r>
              <a:rPr lang="en-US" dirty="0"/>
              <a:t>What is changing? </a:t>
            </a:r>
          </a:p>
        </p:txBody>
      </p:sp>
      <p:graphicFrame>
        <p:nvGraphicFramePr>
          <p:cNvPr id="5" name="Content Placeholder 2">
            <a:extLst>
              <a:ext uri="{FF2B5EF4-FFF2-40B4-BE49-F238E27FC236}">
                <a16:creationId xmlns:a16="http://schemas.microsoft.com/office/drawing/2014/main" id="{545E254F-F172-2F7E-247C-E0E88CE15DB4}"/>
              </a:ext>
            </a:extLst>
          </p:cNvPr>
          <p:cNvGraphicFramePr>
            <a:graphicFrameLocks noGrp="1"/>
          </p:cNvGraphicFramePr>
          <p:nvPr>
            <p:ph idx="1"/>
            <p:extLst>
              <p:ext uri="{D42A27DB-BD31-4B8C-83A1-F6EECF244321}">
                <p14:modId xmlns:p14="http://schemas.microsoft.com/office/powerpoint/2010/main" val="34698307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756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26DC-5169-D55E-7620-FFA633B92BAC}"/>
              </a:ext>
            </a:extLst>
          </p:cNvPr>
          <p:cNvSpPr>
            <a:spLocks noGrp="1"/>
          </p:cNvSpPr>
          <p:nvPr>
            <p:ph type="title"/>
          </p:nvPr>
        </p:nvSpPr>
        <p:spPr>
          <a:xfrm>
            <a:off x="762276" y="3299791"/>
            <a:ext cx="10515600" cy="1063901"/>
          </a:xfrm>
        </p:spPr>
        <p:txBody>
          <a:bodyPr vert="horz" lIns="91440" tIns="45720" rIns="91440" bIns="45720" rtlCol="0" anchor="b">
            <a:normAutofit/>
          </a:bodyPr>
          <a:lstStyle/>
          <a:p>
            <a:r>
              <a:rPr lang="en-US" kern="1200"/>
              <a:t>Universal Testing: Patients </a:t>
            </a:r>
          </a:p>
        </p:txBody>
      </p:sp>
    </p:spTree>
    <p:extLst>
      <p:ext uri="{BB962C8B-B14F-4D97-AF65-F5344CB8AC3E}">
        <p14:creationId xmlns:p14="http://schemas.microsoft.com/office/powerpoint/2010/main" val="402788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1059-9F63-4466-05AA-10DA6E2A3584}"/>
              </a:ext>
            </a:extLst>
          </p:cNvPr>
          <p:cNvSpPr>
            <a:spLocks noGrp="1"/>
          </p:cNvSpPr>
          <p:nvPr>
            <p:ph type="title"/>
          </p:nvPr>
        </p:nvSpPr>
        <p:spPr>
          <a:xfrm>
            <a:off x="838200" y="365125"/>
            <a:ext cx="10515600" cy="1325563"/>
          </a:xfrm>
        </p:spPr>
        <p:txBody>
          <a:bodyPr anchor="ctr">
            <a:normAutofit/>
          </a:bodyPr>
          <a:lstStyle/>
          <a:p>
            <a:r>
              <a:rPr lang="en-US" dirty="0"/>
              <a:t>What is changing? </a:t>
            </a:r>
          </a:p>
        </p:txBody>
      </p:sp>
      <p:graphicFrame>
        <p:nvGraphicFramePr>
          <p:cNvPr id="5" name="Content Placeholder 2">
            <a:extLst>
              <a:ext uri="{FF2B5EF4-FFF2-40B4-BE49-F238E27FC236}">
                <a16:creationId xmlns:a16="http://schemas.microsoft.com/office/drawing/2014/main" id="{B94A6176-6D38-5638-E967-F45D0E1557CF}"/>
              </a:ext>
            </a:extLst>
          </p:cNvPr>
          <p:cNvGraphicFramePr>
            <a:graphicFrameLocks noGrp="1"/>
          </p:cNvGraphicFramePr>
          <p:nvPr>
            <p:ph idx="1"/>
            <p:extLst>
              <p:ext uri="{D42A27DB-BD31-4B8C-83A1-F6EECF244321}">
                <p14:modId xmlns:p14="http://schemas.microsoft.com/office/powerpoint/2010/main" val="34839137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246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E263-910F-5329-CC00-7E4F059CDCA0}"/>
              </a:ext>
            </a:extLst>
          </p:cNvPr>
          <p:cNvSpPr>
            <a:spLocks noGrp="1"/>
          </p:cNvSpPr>
          <p:nvPr>
            <p:ph type="title"/>
          </p:nvPr>
        </p:nvSpPr>
        <p:spPr/>
        <p:txBody>
          <a:bodyPr/>
          <a:lstStyle/>
          <a:p>
            <a:r>
              <a:rPr lang="en-US" dirty="0"/>
              <a:t>Other questions…. Concerns… </a:t>
            </a:r>
          </a:p>
        </p:txBody>
      </p:sp>
    </p:spTree>
    <p:extLst>
      <p:ext uri="{BB962C8B-B14F-4D97-AF65-F5344CB8AC3E}">
        <p14:creationId xmlns:p14="http://schemas.microsoft.com/office/powerpoint/2010/main" val="111672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C0F8-DC30-A86E-DD07-E7C8B398E30A}"/>
              </a:ext>
            </a:extLst>
          </p:cNvPr>
          <p:cNvSpPr>
            <a:spLocks noGrp="1"/>
          </p:cNvSpPr>
          <p:nvPr>
            <p:ph type="title"/>
          </p:nvPr>
        </p:nvSpPr>
        <p:spPr>
          <a:xfrm>
            <a:off x="838200" y="365125"/>
            <a:ext cx="10515600" cy="1325563"/>
          </a:xfrm>
        </p:spPr>
        <p:txBody>
          <a:bodyPr anchor="ctr">
            <a:normAutofit/>
          </a:bodyPr>
          <a:lstStyle/>
          <a:p>
            <a:r>
              <a:rPr lang="en-US" dirty="0"/>
              <a:t>Policy Areas of Review </a:t>
            </a:r>
          </a:p>
        </p:txBody>
      </p:sp>
      <p:graphicFrame>
        <p:nvGraphicFramePr>
          <p:cNvPr id="5" name="Content Placeholder 2">
            <a:extLst>
              <a:ext uri="{FF2B5EF4-FFF2-40B4-BE49-F238E27FC236}">
                <a16:creationId xmlns:a16="http://schemas.microsoft.com/office/drawing/2014/main" id="{9241B585-0209-1E11-D31C-4C699B53AE45}"/>
              </a:ext>
            </a:extLst>
          </p:cNvPr>
          <p:cNvGraphicFramePr>
            <a:graphicFrameLocks noGrp="1"/>
          </p:cNvGraphicFramePr>
          <p:nvPr>
            <p:ph idx="1"/>
            <p:extLst>
              <p:ext uri="{D42A27DB-BD31-4B8C-83A1-F6EECF244321}">
                <p14:modId xmlns:p14="http://schemas.microsoft.com/office/powerpoint/2010/main" val="2152609205"/>
              </p:ext>
            </p:extLst>
          </p:nvPr>
        </p:nvGraphicFramePr>
        <p:xfrm>
          <a:off x="16764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65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BEAA-72DD-5C12-56C3-93CEB9AB49CC}"/>
              </a:ext>
            </a:extLst>
          </p:cNvPr>
          <p:cNvSpPr>
            <a:spLocks noGrp="1"/>
          </p:cNvSpPr>
          <p:nvPr>
            <p:ph type="title"/>
          </p:nvPr>
        </p:nvSpPr>
        <p:spPr>
          <a:xfrm>
            <a:off x="762276" y="3299791"/>
            <a:ext cx="10515600" cy="1063901"/>
          </a:xfrm>
        </p:spPr>
        <p:txBody>
          <a:bodyPr vert="horz" lIns="91440" tIns="45720" rIns="91440" bIns="45720" rtlCol="0" anchor="b">
            <a:normAutofit/>
          </a:bodyPr>
          <a:lstStyle/>
          <a:p>
            <a:r>
              <a:rPr lang="en-US" kern="1200"/>
              <a:t>Masking </a:t>
            </a:r>
          </a:p>
        </p:txBody>
      </p:sp>
    </p:spTree>
    <p:extLst>
      <p:ext uri="{BB962C8B-B14F-4D97-AF65-F5344CB8AC3E}">
        <p14:creationId xmlns:p14="http://schemas.microsoft.com/office/powerpoint/2010/main" val="262032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738A-A223-BB30-D98B-968FAAD26AD5}"/>
              </a:ext>
            </a:extLst>
          </p:cNvPr>
          <p:cNvSpPr>
            <a:spLocks noGrp="1"/>
          </p:cNvSpPr>
          <p:nvPr>
            <p:ph type="title"/>
          </p:nvPr>
        </p:nvSpPr>
        <p:spPr>
          <a:xfrm>
            <a:off x="838200" y="365125"/>
            <a:ext cx="10515600" cy="1325563"/>
          </a:xfrm>
        </p:spPr>
        <p:txBody>
          <a:bodyPr anchor="ctr">
            <a:normAutofit/>
          </a:bodyPr>
          <a:lstStyle/>
          <a:p>
            <a:r>
              <a:rPr lang="en-US"/>
              <a:t>Masking Updates </a:t>
            </a:r>
          </a:p>
        </p:txBody>
      </p:sp>
      <p:sp>
        <p:nvSpPr>
          <p:cNvPr id="3" name="Content Placeholder 2">
            <a:extLst>
              <a:ext uri="{FF2B5EF4-FFF2-40B4-BE49-F238E27FC236}">
                <a16:creationId xmlns:a16="http://schemas.microsoft.com/office/drawing/2014/main" id="{9CF32BB0-822B-9207-E70C-1A8603C3B501}"/>
              </a:ext>
            </a:extLst>
          </p:cNvPr>
          <p:cNvSpPr>
            <a:spLocks noGrp="1"/>
          </p:cNvSpPr>
          <p:nvPr>
            <p:ph sz="half" idx="1"/>
          </p:nvPr>
        </p:nvSpPr>
        <p:spPr>
          <a:xfrm>
            <a:off x="838200" y="1825625"/>
            <a:ext cx="5181600" cy="4351338"/>
          </a:xfrm>
        </p:spPr>
        <p:txBody>
          <a:bodyPr>
            <a:normAutofit/>
          </a:bodyPr>
          <a:lstStyle/>
          <a:p>
            <a:pPr marL="342900" marR="0" lvl="0" indent="-342900">
              <a:spcBef>
                <a:spcPts val="0"/>
              </a:spcBef>
              <a:spcAft>
                <a:spcPts val="600"/>
              </a:spcAft>
              <a:buFont typeface="Arial" panose="020B0604020202020204" pitchFamily="34" charset="0"/>
              <a:buChar char="•"/>
              <a:tabLst>
                <a:tab pos="457200" algn="l"/>
              </a:tabLst>
            </a:pPr>
            <a:r>
              <a:rPr lang="en-US" sz="1500">
                <a:effectLst/>
              </a:rPr>
              <a:t>Source Control Masking no longer required within the healthcare setting including unvaccinated workforce</a:t>
            </a:r>
          </a:p>
          <a:p>
            <a:pPr marL="742950" marR="0" lvl="1" indent="-285750">
              <a:spcBef>
                <a:spcPts val="0"/>
              </a:spcBef>
              <a:spcAft>
                <a:spcPts val="600"/>
              </a:spcAft>
              <a:buFont typeface="Arial" panose="020B0604020202020204" pitchFamily="34" charset="0"/>
              <a:buChar char="•"/>
              <a:tabLst>
                <a:tab pos="914400" algn="l"/>
              </a:tabLst>
            </a:pPr>
            <a:r>
              <a:rPr lang="en-US" sz="1500">
                <a:effectLst/>
              </a:rPr>
              <a:t>April 3, 2023 </a:t>
            </a:r>
          </a:p>
          <a:p>
            <a:pPr marL="742950" marR="0" lvl="1" indent="-285750">
              <a:spcBef>
                <a:spcPts val="0"/>
              </a:spcBef>
              <a:spcAft>
                <a:spcPts val="600"/>
              </a:spcAft>
              <a:buFont typeface="Arial" panose="020B0604020202020204" pitchFamily="34" charset="0"/>
              <a:buChar char="•"/>
              <a:tabLst>
                <a:tab pos="914400" algn="l"/>
              </a:tabLst>
            </a:pPr>
            <a:r>
              <a:rPr lang="en-US" sz="1500">
                <a:effectLst/>
              </a:rPr>
              <a:t>Recommend “mask on” based on regional and national covid surveillance data for unvaccinated workforce</a:t>
            </a:r>
          </a:p>
          <a:p>
            <a:pPr marL="1143000" marR="0" lvl="2" indent="-228600">
              <a:spcBef>
                <a:spcPts val="0"/>
              </a:spcBef>
              <a:spcAft>
                <a:spcPts val="600"/>
              </a:spcAft>
              <a:buFont typeface="Arial" panose="020B0604020202020204" pitchFamily="34" charset="0"/>
              <a:buChar char="•"/>
              <a:tabLst>
                <a:tab pos="1371600" algn="l"/>
              </a:tabLst>
            </a:pPr>
            <a:r>
              <a:rPr lang="en-US" sz="1500">
                <a:effectLst/>
              </a:rPr>
              <a:t>Contingent on Community Transmission (like flu – with executive decision to mask on if we see an increase in hospitalizations, death etc.)  </a:t>
            </a:r>
          </a:p>
          <a:p>
            <a:pPr marL="742950" marR="0" lvl="1" indent="-285750">
              <a:spcBef>
                <a:spcPts val="0"/>
              </a:spcBef>
              <a:spcAft>
                <a:spcPts val="600"/>
              </a:spcAft>
              <a:buFont typeface="Arial" panose="020B0604020202020204" pitchFamily="34" charset="0"/>
              <a:buChar char="•"/>
              <a:tabLst>
                <a:tab pos="914400" algn="l"/>
              </a:tabLst>
            </a:pPr>
            <a:r>
              <a:rPr lang="en-US" sz="1500">
                <a:effectLst/>
              </a:rPr>
              <a:t>Supportive Language to allow for optional masking and words that work when a patent requests masking</a:t>
            </a:r>
          </a:p>
          <a:p>
            <a:pPr marL="1143000" marR="0" lvl="2" indent="-228600">
              <a:spcBef>
                <a:spcPts val="0"/>
              </a:spcBef>
              <a:spcAft>
                <a:spcPts val="600"/>
              </a:spcAft>
              <a:buFont typeface="Arial" panose="020B0604020202020204" pitchFamily="34" charset="0"/>
              <a:buChar char="•"/>
              <a:tabLst>
                <a:tab pos="1371600" algn="l"/>
              </a:tabLst>
            </a:pPr>
            <a:r>
              <a:rPr lang="en-US" sz="1500">
                <a:effectLst/>
              </a:rPr>
              <a:t>Staff preference</a:t>
            </a:r>
          </a:p>
          <a:p>
            <a:pPr marL="1143000" marR="0" lvl="2" indent="-228600">
              <a:spcBef>
                <a:spcPts val="0"/>
              </a:spcBef>
              <a:spcAft>
                <a:spcPts val="600"/>
              </a:spcAft>
              <a:buFont typeface="Arial" panose="020B0604020202020204" pitchFamily="34" charset="0"/>
              <a:buChar char="•"/>
              <a:tabLst>
                <a:tab pos="1371600" algn="l"/>
              </a:tabLst>
            </a:pPr>
            <a:r>
              <a:rPr lang="en-US" sz="1500">
                <a:effectLst/>
              </a:rPr>
              <a:t>Patient preference</a:t>
            </a:r>
          </a:p>
          <a:p>
            <a:pPr marL="1143000" marR="0" lvl="2" indent="-228600">
              <a:spcBef>
                <a:spcPts val="0"/>
              </a:spcBef>
              <a:spcAft>
                <a:spcPts val="600"/>
              </a:spcAft>
              <a:buFont typeface="Arial" panose="020B0604020202020204" pitchFamily="34" charset="0"/>
              <a:buChar char="•"/>
              <a:tabLst>
                <a:tab pos="1371600" algn="l"/>
              </a:tabLst>
            </a:pPr>
            <a:r>
              <a:rPr lang="en-US" sz="1500"/>
              <a:t>Specialty Areas</a:t>
            </a:r>
          </a:p>
        </p:txBody>
      </p:sp>
      <p:pic>
        <p:nvPicPr>
          <p:cNvPr id="4" name="Picture 3">
            <a:extLst>
              <a:ext uri="{FF2B5EF4-FFF2-40B4-BE49-F238E27FC236}">
                <a16:creationId xmlns:a16="http://schemas.microsoft.com/office/drawing/2014/main" id="{DAE1F491-6AFC-C557-640E-EA7B93C9BCFA}"/>
              </a:ext>
            </a:extLst>
          </p:cNvPr>
          <p:cNvPicPr>
            <a:picLocks noChangeAspect="1"/>
          </p:cNvPicPr>
          <p:nvPr/>
        </p:nvPicPr>
        <p:blipFill rotWithShape="1">
          <a:blip r:embed="rId2"/>
          <a:srcRect l="13851" r="6662" b="-1"/>
          <a:stretch/>
        </p:blipFill>
        <p:spPr>
          <a:xfrm>
            <a:off x="6185452" y="1825625"/>
            <a:ext cx="5181600" cy="4351338"/>
          </a:xfrm>
          <a:prstGeom prst="rect">
            <a:avLst/>
          </a:prstGeom>
          <a:noFill/>
        </p:spPr>
      </p:pic>
    </p:spTree>
    <p:extLst>
      <p:ext uri="{BB962C8B-B14F-4D97-AF65-F5344CB8AC3E}">
        <p14:creationId xmlns:p14="http://schemas.microsoft.com/office/powerpoint/2010/main" val="322449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8922-06A1-1ED3-6238-FDC87350A70C}"/>
              </a:ext>
            </a:extLst>
          </p:cNvPr>
          <p:cNvSpPr>
            <a:spLocks noGrp="1"/>
          </p:cNvSpPr>
          <p:nvPr>
            <p:ph type="title"/>
          </p:nvPr>
        </p:nvSpPr>
        <p:spPr>
          <a:xfrm>
            <a:off x="656822" y="1615309"/>
            <a:ext cx="3849864" cy="4421876"/>
          </a:xfrm>
        </p:spPr>
        <p:txBody>
          <a:bodyPr anchor="t">
            <a:normAutofit/>
          </a:bodyPr>
          <a:lstStyle/>
          <a:p>
            <a:pPr algn="r"/>
            <a:r>
              <a:rPr lang="en-US" sz="4000" dirty="0"/>
              <a:t>Unvaccinated Workforce </a:t>
            </a:r>
          </a:p>
        </p:txBody>
      </p:sp>
      <p:sp>
        <p:nvSpPr>
          <p:cNvPr id="4" name="Footer Placeholder 3">
            <a:extLst>
              <a:ext uri="{FF2B5EF4-FFF2-40B4-BE49-F238E27FC236}">
                <a16:creationId xmlns:a16="http://schemas.microsoft.com/office/drawing/2014/main" id="{0DEB637A-FF8A-DD19-C3E8-9C35231C06D2}"/>
              </a:ext>
            </a:extLst>
          </p:cNvPr>
          <p:cNvSpPr>
            <a:spLocks noGrp="1"/>
          </p:cNvSpPr>
          <p:nvPr>
            <p:ph type="ftr" sz="quarter" idx="11"/>
          </p:nvPr>
        </p:nvSpPr>
        <p:spPr>
          <a:xfrm rot="5400000">
            <a:off x="-1827726" y="1983972"/>
            <a:ext cx="4114800" cy="365125"/>
          </a:xfrm>
        </p:spPr>
        <p:txBody>
          <a:bodyPr>
            <a:normAutofit fontScale="92500"/>
          </a:bodyPr>
          <a:lstStyle/>
          <a:p>
            <a:pPr algn="l">
              <a:lnSpc>
                <a:spcPct val="90000"/>
              </a:lnSpc>
              <a:spcAft>
                <a:spcPts val="600"/>
              </a:spcAft>
            </a:pPr>
            <a:r>
              <a:rPr lang="en-US" sz="800">
                <a:solidFill>
                  <a:schemeClr val="tx1">
                    <a:lumMod val="50000"/>
                    <a:lumOff val="50000"/>
                  </a:schemeClr>
                </a:solidFill>
              </a:rPr>
              <a:t>Revised Guidance for the Interim Final Rule – Medicare and Medicaid Program; Omnibus COVID-19 Health Care Staff Vaccination- Attachment D, QSO-22-11-ALL(rev. 04/05/2022).</a:t>
            </a:r>
          </a:p>
        </p:txBody>
      </p:sp>
      <p:sp>
        <p:nvSpPr>
          <p:cNvPr id="3" name="Content Placeholder 2">
            <a:extLst>
              <a:ext uri="{FF2B5EF4-FFF2-40B4-BE49-F238E27FC236}">
                <a16:creationId xmlns:a16="http://schemas.microsoft.com/office/drawing/2014/main" id="{E6D67504-1618-278D-1120-820A6C4A3943}"/>
              </a:ext>
            </a:extLst>
          </p:cNvPr>
          <p:cNvSpPr>
            <a:spLocks noGrp="1"/>
          </p:cNvSpPr>
          <p:nvPr>
            <p:ph idx="1"/>
          </p:nvPr>
        </p:nvSpPr>
        <p:spPr>
          <a:xfrm>
            <a:off x="4088929" y="962167"/>
            <a:ext cx="6858113" cy="4743174"/>
          </a:xfrm>
        </p:spPr>
        <p:txBody>
          <a:bodyPr anchor="t">
            <a:normAutofit fontScale="92500" lnSpcReduction="10000"/>
          </a:bodyPr>
          <a:lstStyle/>
          <a:p>
            <a:r>
              <a:rPr lang="en-US" sz="1300" dirty="0"/>
              <a:t>Staff with an approved exception Unvaccinated </a:t>
            </a:r>
          </a:p>
          <a:p>
            <a:pPr lvl="1"/>
            <a:r>
              <a:rPr lang="en-US" sz="1300" dirty="0"/>
              <a:t>Federal Law Requires: </a:t>
            </a:r>
          </a:p>
          <a:p>
            <a:pPr lvl="2"/>
            <a:r>
              <a:rPr lang="en-US" sz="1300" dirty="0"/>
              <a:t>Requiring staff who have not completed their primary vaccination series to follow additional, </a:t>
            </a:r>
            <a:r>
              <a:rPr lang="en-US" sz="1300" dirty="0">
                <a:hlinkClick r:id="rId2"/>
              </a:rPr>
              <a:t>CDC-recommended precautions</a:t>
            </a:r>
            <a:r>
              <a:rPr lang="en-US" sz="1300" dirty="0"/>
              <a:t>, such as adhering to universal source control and physical distancing measures in areas that are restricted from patient access (e.g., staff meeting rooms, kitchen), even if the facility or service site is located in a county with low to moderate community transmission.</a:t>
            </a:r>
          </a:p>
          <a:p>
            <a:pPr lvl="2"/>
            <a:r>
              <a:rPr lang="en-US" sz="1300" dirty="0"/>
              <a:t>Requiring at least weekly testing for exempted staff and staff who have not completed their primary vaccination series, until the regulatory requirement is met, regardless of whether the facility or service site is located in a county with low to moderate community transmission, in addition to following CDC recommendations for testing unvaccinated in facilities located in counties with substantial to high community transmission.</a:t>
            </a:r>
          </a:p>
          <a:p>
            <a:pPr lvl="2"/>
            <a:r>
              <a:rPr lang="en-US" sz="1300" dirty="0"/>
              <a:t>Requiring staff who have not completed their primary vaccination series to use a NIOSH approved N95 or equivalent or higher-level respirator for source control, regardless of whether they are providing direct care to or otherwise interacting with patients </a:t>
            </a:r>
          </a:p>
          <a:p>
            <a:pPr lvl="2"/>
            <a:r>
              <a:rPr lang="en-US" sz="1300" dirty="0">
                <a:solidFill>
                  <a:srgbClr val="FF0000"/>
                </a:solidFill>
              </a:rPr>
              <a:t>NOTE: This requirement is not explicit and does not specify which actions must be taken. The examples above are not all inclusive and represent actions that can be implemented. However, facilities can choose other precautions that align with the intent of the regulation which is intended to “mitigate the transmission and spread of COVID-19 for all staff who are not fully vaccinated.”</a:t>
            </a:r>
          </a:p>
          <a:p>
            <a:endParaRPr lang="en-US" sz="1300" dirty="0"/>
          </a:p>
        </p:txBody>
      </p:sp>
    </p:spTree>
    <p:extLst>
      <p:ext uri="{BB962C8B-B14F-4D97-AF65-F5344CB8AC3E}">
        <p14:creationId xmlns:p14="http://schemas.microsoft.com/office/powerpoint/2010/main" val="82750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5DD1-18F2-382D-649E-99F8A56EBC21}"/>
              </a:ext>
            </a:extLst>
          </p:cNvPr>
          <p:cNvSpPr>
            <a:spLocks noGrp="1"/>
          </p:cNvSpPr>
          <p:nvPr>
            <p:ph type="title"/>
          </p:nvPr>
        </p:nvSpPr>
        <p:spPr>
          <a:xfrm>
            <a:off x="838200" y="365125"/>
            <a:ext cx="10515600" cy="1325563"/>
          </a:xfrm>
        </p:spPr>
        <p:txBody>
          <a:bodyPr anchor="ctr">
            <a:normAutofit/>
          </a:bodyPr>
          <a:lstStyle/>
          <a:p>
            <a:r>
              <a:rPr lang="en-US" dirty="0"/>
              <a:t>Frequently Asked Questions </a:t>
            </a:r>
          </a:p>
        </p:txBody>
      </p:sp>
      <p:graphicFrame>
        <p:nvGraphicFramePr>
          <p:cNvPr id="5" name="Content Placeholder 2">
            <a:extLst>
              <a:ext uri="{FF2B5EF4-FFF2-40B4-BE49-F238E27FC236}">
                <a16:creationId xmlns:a16="http://schemas.microsoft.com/office/drawing/2014/main" id="{75640DC5-0B62-7C94-EFD4-49AA437F7DA2}"/>
              </a:ext>
            </a:extLst>
          </p:cNvPr>
          <p:cNvGraphicFramePr>
            <a:graphicFrameLocks noGrp="1"/>
          </p:cNvGraphicFramePr>
          <p:nvPr>
            <p:ph idx="1"/>
            <p:extLst>
              <p:ext uri="{D42A27DB-BD31-4B8C-83A1-F6EECF244321}">
                <p14:modId xmlns:p14="http://schemas.microsoft.com/office/powerpoint/2010/main" val="31696692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464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79B61A7-E65A-1694-24D7-9D66EE0D747D}"/>
              </a:ext>
            </a:extLst>
          </p:cNvPr>
          <p:cNvSpPr>
            <a:spLocks noGrp="1"/>
          </p:cNvSpPr>
          <p:nvPr>
            <p:ph type="title"/>
          </p:nvPr>
        </p:nvSpPr>
        <p:spPr>
          <a:xfrm>
            <a:off x="762276" y="3299791"/>
            <a:ext cx="10515600" cy="1063901"/>
          </a:xfrm>
        </p:spPr>
        <p:txBody>
          <a:bodyPr/>
          <a:lstStyle/>
          <a:p>
            <a:r>
              <a:rPr lang="en-US" dirty="0"/>
              <a:t>Community Transmission</a:t>
            </a:r>
          </a:p>
        </p:txBody>
      </p:sp>
    </p:spTree>
    <p:extLst>
      <p:ext uri="{BB962C8B-B14F-4D97-AF65-F5344CB8AC3E}">
        <p14:creationId xmlns:p14="http://schemas.microsoft.com/office/powerpoint/2010/main" val="345170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9129-73E6-6D1F-CEE9-365A6E9CEFD1}"/>
              </a:ext>
            </a:extLst>
          </p:cNvPr>
          <p:cNvSpPr txBox="1">
            <a:spLocks/>
          </p:cNvSpPr>
          <p:nvPr/>
        </p:nvSpPr>
        <p:spPr>
          <a:xfrm>
            <a:off x="990600" y="107951"/>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Neutra Text TT Demi" pitchFamily="2" charset="0"/>
              </a:defRPr>
            </a:lvl2pPr>
            <a:lvl3pPr algn="ctr" rtl="0" eaLnBrk="0" fontAlgn="base" hangingPunct="0">
              <a:spcBef>
                <a:spcPct val="0"/>
              </a:spcBef>
              <a:spcAft>
                <a:spcPct val="0"/>
              </a:spcAft>
              <a:defRPr sz="4400">
                <a:solidFill>
                  <a:schemeClr val="tx2"/>
                </a:solidFill>
                <a:latin typeface="Neutra Text TT Demi" pitchFamily="2" charset="0"/>
              </a:defRPr>
            </a:lvl3pPr>
            <a:lvl4pPr algn="ctr" rtl="0" eaLnBrk="0" fontAlgn="base" hangingPunct="0">
              <a:spcBef>
                <a:spcPct val="0"/>
              </a:spcBef>
              <a:spcAft>
                <a:spcPct val="0"/>
              </a:spcAft>
              <a:defRPr sz="4400">
                <a:solidFill>
                  <a:schemeClr val="tx2"/>
                </a:solidFill>
                <a:latin typeface="Neutra Text TT Demi" pitchFamily="2" charset="0"/>
              </a:defRPr>
            </a:lvl4pPr>
            <a:lvl5pPr algn="ctr" rtl="0" eaLnBrk="0" fontAlgn="base" hangingPunct="0">
              <a:spcBef>
                <a:spcPct val="0"/>
              </a:spcBef>
              <a:spcAft>
                <a:spcPct val="0"/>
              </a:spcAft>
              <a:defRPr sz="4400">
                <a:solidFill>
                  <a:schemeClr val="tx2"/>
                </a:solidFill>
                <a:latin typeface="Neutra Text TT Demi" pitchFamily="2" charset="0"/>
              </a:defRPr>
            </a:lvl5pPr>
            <a:lvl6pPr marL="457200" algn="ctr" rtl="0" fontAlgn="base">
              <a:spcBef>
                <a:spcPct val="0"/>
              </a:spcBef>
              <a:spcAft>
                <a:spcPct val="0"/>
              </a:spcAft>
              <a:defRPr sz="4400">
                <a:solidFill>
                  <a:schemeClr val="tx2"/>
                </a:solidFill>
                <a:latin typeface="Neutra Text TT Demi" pitchFamily="2" charset="0"/>
              </a:defRPr>
            </a:lvl6pPr>
            <a:lvl7pPr marL="914400" algn="ctr" rtl="0" fontAlgn="base">
              <a:spcBef>
                <a:spcPct val="0"/>
              </a:spcBef>
              <a:spcAft>
                <a:spcPct val="0"/>
              </a:spcAft>
              <a:defRPr sz="4400">
                <a:solidFill>
                  <a:schemeClr val="tx2"/>
                </a:solidFill>
                <a:latin typeface="Neutra Text TT Demi" pitchFamily="2" charset="0"/>
              </a:defRPr>
            </a:lvl7pPr>
            <a:lvl8pPr marL="1371600" algn="ctr" rtl="0" fontAlgn="base">
              <a:spcBef>
                <a:spcPct val="0"/>
              </a:spcBef>
              <a:spcAft>
                <a:spcPct val="0"/>
              </a:spcAft>
              <a:defRPr sz="4400">
                <a:solidFill>
                  <a:schemeClr val="tx2"/>
                </a:solidFill>
                <a:latin typeface="Neutra Text TT Demi" pitchFamily="2" charset="0"/>
              </a:defRPr>
            </a:lvl8pPr>
            <a:lvl9pPr marL="1828800" algn="ctr" rtl="0" fontAlgn="base">
              <a:spcBef>
                <a:spcPct val="0"/>
              </a:spcBef>
              <a:spcAft>
                <a:spcPct val="0"/>
              </a:spcAft>
              <a:defRPr sz="4400">
                <a:solidFill>
                  <a:schemeClr val="tx2"/>
                </a:solidFill>
                <a:latin typeface="Neutra Text TT Demi" pitchFamily="2" charset="0"/>
              </a:defRPr>
            </a:lvl9pPr>
          </a:lstStyle>
          <a:p>
            <a:pPr>
              <a:defRPr/>
            </a:pPr>
            <a:r>
              <a:rPr lang="en-US" altLang="en-US" dirty="0"/>
              <a:t>Oregon Variants Over time</a:t>
            </a:r>
            <a:endParaRPr lang="en-US" kern="0" dirty="0">
              <a:solidFill>
                <a:srgbClr val="FF0000"/>
              </a:solidFill>
            </a:endParaRPr>
          </a:p>
        </p:txBody>
      </p:sp>
      <p:sp>
        <p:nvSpPr>
          <p:cNvPr id="4" name="Rectangle 3">
            <a:extLst>
              <a:ext uri="{FF2B5EF4-FFF2-40B4-BE49-F238E27FC236}">
                <a16:creationId xmlns:a16="http://schemas.microsoft.com/office/drawing/2014/main" id="{6E48E69E-1AEC-5E2C-86BC-131563B29AB7}"/>
              </a:ext>
            </a:extLst>
          </p:cNvPr>
          <p:cNvSpPr/>
          <p:nvPr/>
        </p:nvSpPr>
        <p:spPr>
          <a:xfrm>
            <a:off x="1760538" y="5854701"/>
            <a:ext cx="7848600" cy="231775"/>
          </a:xfrm>
          <a:prstGeom prst="rect">
            <a:avLst/>
          </a:prstGeom>
        </p:spPr>
        <p:txBody>
          <a:bodyPr>
            <a:spAutoFit/>
          </a:bodyPr>
          <a:lstStyle/>
          <a:p>
            <a:pPr>
              <a:defRPr/>
            </a:pPr>
            <a:r>
              <a:rPr lang="en-US" sz="900" dirty="0">
                <a:hlinkClick r:id="rId2"/>
              </a:rPr>
              <a:t>https://public.tableau.com/profile/oregon.health.authority.covid.19#!/vizhome/GISAIDVariantDashboardUpdated/OregonVariantDashboard</a:t>
            </a:r>
            <a:endParaRPr lang="en-US" sz="900" dirty="0"/>
          </a:p>
        </p:txBody>
      </p:sp>
      <p:pic>
        <p:nvPicPr>
          <p:cNvPr id="6148" name="Picture 4">
            <a:extLst>
              <a:ext uri="{FF2B5EF4-FFF2-40B4-BE49-F238E27FC236}">
                <a16:creationId xmlns:a16="http://schemas.microsoft.com/office/drawing/2014/main" id="{34D36CA6-42BC-33AF-5FB7-DCD89E9BA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950" y="4484688"/>
            <a:ext cx="74549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a:extLst>
              <a:ext uri="{FF2B5EF4-FFF2-40B4-BE49-F238E27FC236}">
                <a16:creationId xmlns:a16="http://schemas.microsoft.com/office/drawing/2014/main" id="{97240B7E-2EF8-1891-E8FF-A923D9A83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728664"/>
            <a:ext cx="878205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5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52D6B7F-391E-12E9-18AB-B037C641C89D}"/>
              </a:ext>
            </a:extLst>
          </p:cNvPr>
          <p:cNvSpPr>
            <a:spLocks noGrp="1" noChangeArrowheads="1"/>
          </p:cNvSpPr>
          <p:nvPr>
            <p:ph type="title"/>
          </p:nvPr>
        </p:nvSpPr>
        <p:spPr>
          <a:xfrm>
            <a:off x="2209800" y="112714"/>
            <a:ext cx="7772400" cy="801687"/>
          </a:xfrm>
        </p:spPr>
        <p:txBody>
          <a:bodyPr/>
          <a:lstStyle/>
          <a:p>
            <a:r>
              <a:rPr lang="en-US" altLang="en-US"/>
              <a:t>HOSCAP Regional Trends </a:t>
            </a:r>
            <a:endParaRPr lang="en-US" altLang="en-US">
              <a:solidFill>
                <a:srgbClr val="FF0000"/>
              </a:solidFill>
            </a:endParaRPr>
          </a:p>
        </p:txBody>
      </p:sp>
      <p:sp>
        <p:nvSpPr>
          <p:cNvPr id="4" name="Rectangle 3">
            <a:extLst>
              <a:ext uri="{FF2B5EF4-FFF2-40B4-BE49-F238E27FC236}">
                <a16:creationId xmlns:a16="http://schemas.microsoft.com/office/drawing/2014/main" id="{52E1EEE8-8E07-1AEC-5874-D1598751B630}"/>
              </a:ext>
            </a:extLst>
          </p:cNvPr>
          <p:cNvSpPr/>
          <p:nvPr/>
        </p:nvSpPr>
        <p:spPr>
          <a:xfrm>
            <a:off x="2209800" y="5800726"/>
            <a:ext cx="8229600" cy="430213"/>
          </a:xfrm>
          <a:prstGeom prst="rect">
            <a:avLst/>
          </a:prstGeom>
        </p:spPr>
        <p:txBody>
          <a:bodyPr>
            <a:spAutoFit/>
          </a:bodyPr>
          <a:lstStyle/>
          <a:p>
            <a:pPr>
              <a:defRPr/>
            </a:pPr>
            <a:r>
              <a:rPr lang="en-US" sz="1100" dirty="0">
                <a:hlinkClick r:id="rId3"/>
              </a:rPr>
              <a:t>https://public.tableau.com/app/profile/oregon.health.authority.covid.19/viz/OregonCOVID-19HospitalCapacity/HospitalizationbyRegion</a:t>
            </a:r>
            <a:endParaRPr lang="en-US" sz="1100" dirty="0"/>
          </a:p>
          <a:p>
            <a:pPr>
              <a:defRPr/>
            </a:pPr>
            <a:endParaRPr lang="en-US" sz="1100" dirty="0"/>
          </a:p>
        </p:txBody>
      </p:sp>
      <p:pic>
        <p:nvPicPr>
          <p:cNvPr id="7172" name="Picture 2">
            <a:extLst>
              <a:ext uri="{FF2B5EF4-FFF2-40B4-BE49-F238E27FC236}">
                <a16:creationId xmlns:a16="http://schemas.microsoft.com/office/drawing/2014/main" id="{57A6FAE3-7370-4A39-29AB-2A240092C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4401"/>
            <a:ext cx="58674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a:extLst>
              <a:ext uri="{FF2B5EF4-FFF2-40B4-BE49-F238E27FC236}">
                <a16:creationId xmlns:a16="http://schemas.microsoft.com/office/drawing/2014/main" id="{F3FF60B9-0D6D-DEE2-F205-FB0FDE4C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9363" y="1828800"/>
            <a:ext cx="30480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095662"/>
      </p:ext>
    </p:extLst>
  </p:cSld>
  <p:clrMapOvr>
    <a:masterClrMapping/>
  </p:clrMapOvr>
</p:sld>
</file>

<file path=ppt/theme/theme1.xml><?xml version="1.0" encoding="utf-8"?>
<a:theme xmlns:a="http://schemas.openxmlformats.org/drawingml/2006/main" name="Asante Theme">
  <a:themeElements>
    <a:clrScheme name="Asante Brand Theme">
      <a:dk1>
        <a:srgbClr val="292929"/>
      </a:dk1>
      <a:lt1>
        <a:srgbClr val="FFFFFF"/>
      </a:lt1>
      <a:dk2>
        <a:srgbClr val="696158"/>
      </a:dk2>
      <a:lt2>
        <a:srgbClr val="E7E6E6"/>
      </a:lt2>
      <a:accent1>
        <a:srgbClr val="236192"/>
      </a:accent1>
      <a:accent2>
        <a:srgbClr val="696158"/>
      </a:accent2>
      <a:accent3>
        <a:srgbClr val="A76B11"/>
      </a:accent3>
      <a:accent4>
        <a:srgbClr val="C5B783"/>
      </a:accent4>
      <a:accent5>
        <a:srgbClr val="6E6E6E"/>
      </a:accent5>
      <a:accent6>
        <a:srgbClr val="709E89"/>
      </a:accent6>
      <a:hlink>
        <a:srgbClr val="2088C1"/>
      </a:hlink>
      <a:folHlink>
        <a:srgbClr val="B99D6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a:solidFill>
              <a:schemeClr val="accent1"/>
            </a:solidFill>
          </a:defRPr>
        </a:defPPr>
      </a:lstStyle>
    </a:txDef>
  </a:objectDefaults>
  <a:extraClrSchemeLst/>
  <a:extLst>
    <a:ext uri="{05A4C25C-085E-4340-85A3-A5531E510DB2}">
      <thm15:themeFamily xmlns:thm15="http://schemas.microsoft.com/office/thememl/2012/main" name="Asante Theme" id="{CF1FD916-F264-2545-92E5-1B64BD410796}" vid="{4BC890A6-6A7B-B548-B839-B9AB074293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2939</TotalTime>
  <Words>664</Words>
  <Application>Microsoft Office PowerPoint</Application>
  <PresentationFormat>Widescreen</PresentationFormat>
  <Paragraphs>66</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Times New Roman</vt:lpstr>
      <vt:lpstr>Asante Theme</vt:lpstr>
      <vt:lpstr>Quality Reimagined </vt:lpstr>
      <vt:lpstr>Policy Areas of Review </vt:lpstr>
      <vt:lpstr>Masking </vt:lpstr>
      <vt:lpstr>Masking Updates </vt:lpstr>
      <vt:lpstr>Unvaccinated Workforce </vt:lpstr>
      <vt:lpstr>Frequently Asked Questions </vt:lpstr>
      <vt:lpstr>Community Transmission</vt:lpstr>
      <vt:lpstr>PowerPoint Presentation</vt:lpstr>
      <vt:lpstr>HOSCAP Regional Trends </vt:lpstr>
      <vt:lpstr>Case &amp; Hospitalization Rates</vt:lpstr>
      <vt:lpstr>Trends in Asante COVID-19 Occupancy </vt:lpstr>
      <vt:lpstr>Trends in COVID-19 &amp; Influenza</vt:lpstr>
      <vt:lpstr>Exposure Notification </vt:lpstr>
      <vt:lpstr>What is changing? </vt:lpstr>
      <vt:lpstr>Universal Testing: Patients </vt:lpstr>
      <vt:lpstr>What is changing? </vt:lpstr>
      <vt:lpstr>Other questions…. Concerns…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Purdy, Darlene</dc:creator>
  <cp:lastModifiedBy>Holt, Shirleen</cp:lastModifiedBy>
  <cp:revision>67</cp:revision>
  <dcterms:created xsi:type="dcterms:W3CDTF">2021-02-18T22:59:17Z</dcterms:created>
  <dcterms:modified xsi:type="dcterms:W3CDTF">2023-04-03T16:43:08Z</dcterms:modified>
</cp:coreProperties>
</file>