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6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sldIdLst>
    <p:sldId id="270" r:id="rId2"/>
    <p:sldId id="266" r:id="rId3"/>
    <p:sldId id="272" r:id="rId4"/>
    <p:sldId id="271" r:id="rId5"/>
    <p:sldId id="273" r:id="rId6"/>
    <p:sldId id="275" r:id="rId7"/>
    <p:sldId id="276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0E0BB3-3D53-467A-B11B-8E4DFD326FA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9973B-3609-42FA-95AB-3801129017AD}">
      <dgm:prSet/>
      <dgm:spPr/>
      <dgm:t>
        <a:bodyPr/>
        <a:lstStyle/>
        <a:p>
          <a:r>
            <a:rPr lang="en-US" dirty="0"/>
            <a:t>Behavioral-based interviewing class 101/102</a:t>
          </a:r>
          <a:br>
            <a:rPr lang="en-US" dirty="0"/>
          </a:br>
          <a:r>
            <a:rPr lang="en-US" i="1" dirty="0"/>
            <a:t>Complete</a:t>
          </a:r>
        </a:p>
      </dgm:t>
    </dgm:pt>
    <dgm:pt modelId="{F6E973C7-E90F-4D9A-8923-49AF0434E74C}" type="parTrans" cxnId="{C5EA3D83-5C9E-489F-9C30-B4846477C85D}">
      <dgm:prSet/>
      <dgm:spPr/>
      <dgm:t>
        <a:bodyPr/>
        <a:lstStyle/>
        <a:p>
          <a:endParaRPr lang="en-US"/>
        </a:p>
      </dgm:t>
    </dgm:pt>
    <dgm:pt modelId="{90A472A7-95A3-4463-8F13-D7D9D7DD338E}" type="sibTrans" cxnId="{C5EA3D83-5C9E-489F-9C30-B4846477C85D}">
      <dgm:prSet/>
      <dgm:spPr/>
      <dgm:t>
        <a:bodyPr/>
        <a:lstStyle/>
        <a:p>
          <a:endParaRPr lang="en-US"/>
        </a:p>
      </dgm:t>
    </dgm:pt>
    <dgm:pt modelId="{E30B9793-D2B8-4121-A3D5-7CD325CB7AFB}">
      <dgm:prSet/>
      <dgm:spPr/>
      <dgm:t>
        <a:bodyPr/>
        <a:lstStyle/>
        <a:p>
          <a:r>
            <a:rPr lang="en-US" dirty="0"/>
            <a:t>Focus on “right fit”</a:t>
          </a:r>
          <a:br>
            <a:rPr lang="en-US" dirty="0"/>
          </a:br>
          <a:r>
            <a:rPr lang="en-US" dirty="0"/>
            <a:t> for the job</a:t>
          </a:r>
          <a:br>
            <a:rPr lang="en-US" dirty="0"/>
          </a:br>
          <a:r>
            <a:rPr lang="en-US" i="1" dirty="0"/>
            <a:t> Complete</a:t>
          </a:r>
        </a:p>
      </dgm:t>
    </dgm:pt>
    <dgm:pt modelId="{258AE3F9-B597-488F-A4C3-D44D2F5C6802}" type="parTrans" cxnId="{CC615881-6FA3-48BE-A67B-BC1C2A19DF45}">
      <dgm:prSet/>
      <dgm:spPr/>
      <dgm:t>
        <a:bodyPr/>
        <a:lstStyle/>
        <a:p>
          <a:endParaRPr lang="en-US"/>
        </a:p>
      </dgm:t>
    </dgm:pt>
    <dgm:pt modelId="{008D98AF-9A56-4168-8BDF-297E87EE7E3C}" type="sibTrans" cxnId="{CC615881-6FA3-48BE-A67B-BC1C2A19DF45}">
      <dgm:prSet/>
      <dgm:spPr/>
      <dgm:t>
        <a:bodyPr/>
        <a:lstStyle/>
        <a:p>
          <a:endParaRPr lang="en-US"/>
        </a:p>
      </dgm:t>
    </dgm:pt>
    <dgm:pt modelId="{F6F5DABF-FFC1-42D2-80C5-9631A266043A}">
      <dgm:prSet/>
      <dgm:spPr/>
      <dgm:t>
        <a:bodyPr/>
        <a:lstStyle/>
        <a:p>
          <a:r>
            <a:rPr lang="en-US" dirty="0"/>
            <a:t>Accurate job descriptions for roles</a:t>
          </a:r>
          <a:br>
            <a:rPr lang="en-US" dirty="0"/>
          </a:br>
          <a:r>
            <a:rPr lang="en-US" i="1" dirty="0"/>
            <a:t>Complete</a:t>
          </a:r>
        </a:p>
      </dgm:t>
    </dgm:pt>
    <dgm:pt modelId="{B34D1B99-7B6C-4413-872D-50F1ECC4DFC9}" type="parTrans" cxnId="{A42F4628-C86B-4A64-BF2E-86237AB52CCF}">
      <dgm:prSet/>
      <dgm:spPr/>
      <dgm:t>
        <a:bodyPr/>
        <a:lstStyle/>
        <a:p>
          <a:endParaRPr lang="en-US"/>
        </a:p>
      </dgm:t>
    </dgm:pt>
    <dgm:pt modelId="{E365A1C7-D038-4361-8AD8-6FB8E3B2A61D}" type="sibTrans" cxnId="{A42F4628-C86B-4A64-BF2E-86237AB52CCF}">
      <dgm:prSet/>
      <dgm:spPr/>
      <dgm:t>
        <a:bodyPr/>
        <a:lstStyle/>
        <a:p>
          <a:endParaRPr lang="en-US"/>
        </a:p>
      </dgm:t>
    </dgm:pt>
    <dgm:pt modelId="{1480BC3F-A690-407E-B01A-A9AE18AD67B8}">
      <dgm:prSet/>
      <dgm:spPr/>
      <dgm:t>
        <a:bodyPr/>
        <a:lstStyle/>
        <a:p>
          <a:r>
            <a:rPr lang="en-US" dirty="0"/>
            <a:t>Engaging on-call, remote workers</a:t>
          </a:r>
          <a:br>
            <a:rPr lang="en-US" dirty="0"/>
          </a:br>
          <a:r>
            <a:rPr lang="en-US" i="1" dirty="0"/>
            <a:t> Complete</a:t>
          </a:r>
        </a:p>
      </dgm:t>
    </dgm:pt>
    <dgm:pt modelId="{CA123B01-1337-4F92-8C88-9A1C287DDCF7}" type="parTrans" cxnId="{6CB7144B-33D2-43A4-A7CC-8B41922ADD52}">
      <dgm:prSet/>
      <dgm:spPr/>
      <dgm:t>
        <a:bodyPr/>
        <a:lstStyle/>
        <a:p>
          <a:endParaRPr lang="en-US"/>
        </a:p>
      </dgm:t>
    </dgm:pt>
    <dgm:pt modelId="{C40B9D8D-8D9B-4EDF-ADCF-54892660C3B7}" type="sibTrans" cxnId="{6CB7144B-33D2-43A4-A7CC-8B41922ADD52}">
      <dgm:prSet/>
      <dgm:spPr/>
      <dgm:t>
        <a:bodyPr/>
        <a:lstStyle/>
        <a:p>
          <a:endParaRPr lang="en-US"/>
        </a:p>
      </dgm:t>
    </dgm:pt>
    <dgm:pt modelId="{3E38654F-971F-4F0E-B287-2315764F6819}">
      <dgm:prSet/>
      <dgm:spPr/>
      <dgm:t>
        <a:bodyPr/>
        <a:lstStyle/>
        <a:p>
          <a:r>
            <a:rPr lang="en-US" dirty="0"/>
            <a:t>Leader rounding, lunch and learns</a:t>
          </a:r>
          <a:br>
            <a:rPr lang="en-US" dirty="0"/>
          </a:br>
          <a:r>
            <a:rPr lang="en-US" i="1" dirty="0"/>
            <a:t> Complete</a:t>
          </a:r>
        </a:p>
      </dgm:t>
    </dgm:pt>
    <dgm:pt modelId="{822A73AD-E8D4-4AEB-81D9-488938674BBE}" type="parTrans" cxnId="{A317D520-0B45-4246-8947-7720A8DA17D7}">
      <dgm:prSet/>
      <dgm:spPr/>
      <dgm:t>
        <a:bodyPr/>
        <a:lstStyle/>
        <a:p>
          <a:endParaRPr lang="en-US"/>
        </a:p>
      </dgm:t>
    </dgm:pt>
    <dgm:pt modelId="{7CC3BEA0-025F-4FB9-BD60-177CCB310E8D}" type="sibTrans" cxnId="{A317D520-0B45-4246-8947-7720A8DA17D7}">
      <dgm:prSet/>
      <dgm:spPr/>
      <dgm:t>
        <a:bodyPr/>
        <a:lstStyle/>
        <a:p>
          <a:endParaRPr lang="en-US"/>
        </a:p>
      </dgm:t>
    </dgm:pt>
    <dgm:pt modelId="{3C5C30E4-DC67-4C2F-B8CA-790B6108C469}">
      <dgm:prSet/>
      <dgm:spPr/>
      <dgm:t>
        <a:bodyPr/>
        <a:lstStyle/>
        <a:p>
          <a:r>
            <a:rPr lang="en-US" dirty="0"/>
            <a:t>Leader mentors</a:t>
          </a:r>
          <a:br>
            <a:rPr lang="en-US" dirty="0"/>
          </a:br>
          <a:r>
            <a:rPr lang="en-US" i="1" dirty="0"/>
            <a:t> Complete, but enhancing</a:t>
          </a:r>
        </a:p>
      </dgm:t>
    </dgm:pt>
    <dgm:pt modelId="{62DF3EB8-4EDF-4D68-9AD5-8740C04FBE72}" type="parTrans" cxnId="{12140BEF-1CCF-482C-88FE-39B3BCBFCD6E}">
      <dgm:prSet/>
      <dgm:spPr/>
      <dgm:t>
        <a:bodyPr/>
        <a:lstStyle/>
        <a:p>
          <a:endParaRPr lang="en-US"/>
        </a:p>
      </dgm:t>
    </dgm:pt>
    <dgm:pt modelId="{D90443A5-7893-4481-82C0-388A8B0D51AC}" type="sibTrans" cxnId="{12140BEF-1CCF-482C-88FE-39B3BCBFCD6E}">
      <dgm:prSet/>
      <dgm:spPr/>
      <dgm:t>
        <a:bodyPr/>
        <a:lstStyle/>
        <a:p>
          <a:endParaRPr lang="en-US"/>
        </a:p>
      </dgm:t>
    </dgm:pt>
    <dgm:pt modelId="{3A71611E-8DA4-4B32-A745-DED9F2130885}">
      <dgm:prSet/>
      <dgm:spPr/>
      <dgm:t>
        <a:bodyPr/>
        <a:lstStyle/>
        <a:p>
          <a:r>
            <a:rPr lang="en-US" dirty="0"/>
            <a:t>Preceptor training update</a:t>
          </a:r>
          <a:br>
            <a:rPr lang="en-US" dirty="0"/>
          </a:br>
          <a:r>
            <a:rPr lang="en-US" i="1" dirty="0"/>
            <a:t>Working with PCAP</a:t>
          </a:r>
        </a:p>
      </dgm:t>
    </dgm:pt>
    <dgm:pt modelId="{E1EB3E4A-17D3-4D84-95D9-C6FA3F361EBC}" type="parTrans" cxnId="{4E7A9CA1-B5AD-42FD-9FAE-7EE37E43E7DD}">
      <dgm:prSet/>
      <dgm:spPr/>
      <dgm:t>
        <a:bodyPr/>
        <a:lstStyle/>
        <a:p>
          <a:endParaRPr lang="en-US"/>
        </a:p>
      </dgm:t>
    </dgm:pt>
    <dgm:pt modelId="{B61E462A-0656-4B81-A1CE-1B03BB1116C2}" type="sibTrans" cxnId="{4E7A9CA1-B5AD-42FD-9FAE-7EE37E43E7DD}">
      <dgm:prSet/>
      <dgm:spPr/>
      <dgm:t>
        <a:bodyPr/>
        <a:lstStyle/>
        <a:p>
          <a:endParaRPr lang="en-US"/>
        </a:p>
      </dgm:t>
    </dgm:pt>
    <dgm:pt modelId="{5290EA67-7CC2-4A2C-BEFC-E08D7C28CB1B}">
      <dgm:prSet/>
      <dgm:spPr/>
      <dgm:t>
        <a:bodyPr/>
        <a:lstStyle/>
        <a:p>
          <a:r>
            <a:rPr lang="en-US" dirty="0"/>
            <a:t>Stay interviews</a:t>
          </a:r>
          <a:br>
            <a:rPr lang="en-US" dirty="0"/>
          </a:br>
          <a:r>
            <a:rPr lang="en-US" i="1" dirty="0"/>
            <a:t>Complete</a:t>
          </a:r>
        </a:p>
      </dgm:t>
    </dgm:pt>
    <dgm:pt modelId="{D77C3457-F5AA-4090-8111-153A4B848AE8}" type="parTrans" cxnId="{F9C92E36-B4F2-4537-96A4-2E8F02061568}">
      <dgm:prSet/>
      <dgm:spPr/>
      <dgm:t>
        <a:bodyPr/>
        <a:lstStyle/>
        <a:p>
          <a:endParaRPr lang="en-US"/>
        </a:p>
      </dgm:t>
    </dgm:pt>
    <dgm:pt modelId="{1D797727-15EA-4F9D-AE3C-1885591F12E7}" type="sibTrans" cxnId="{F9C92E36-B4F2-4537-96A4-2E8F02061568}">
      <dgm:prSet/>
      <dgm:spPr/>
      <dgm:t>
        <a:bodyPr/>
        <a:lstStyle/>
        <a:p>
          <a:endParaRPr lang="en-US"/>
        </a:p>
      </dgm:t>
    </dgm:pt>
    <dgm:pt modelId="{F77B791F-1588-49C3-9B22-064219A8C122}">
      <dgm:prSet/>
      <dgm:spPr/>
      <dgm:t>
        <a:bodyPr/>
        <a:lstStyle/>
        <a:p>
          <a:r>
            <a:rPr lang="en-US" dirty="0"/>
            <a:t>1-year success plan-preparing new employees for successful onboarding through first year </a:t>
          </a:r>
          <a:r>
            <a:rPr lang="en-US" i="1" dirty="0"/>
            <a:t>Complete</a:t>
          </a:r>
        </a:p>
      </dgm:t>
    </dgm:pt>
    <dgm:pt modelId="{DE56E7E4-B262-425C-BEF6-5084FA49A8BF}" type="parTrans" cxnId="{E6324F9E-83FC-4A31-83CE-FFDBFF5DEFC6}">
      <dgm:prSet/>
      <dgm:spPr/>
      <dgm:t>
        <a:bodyPr/>
        <a:lstStyle/>
        <a:p>
          <a:endParaRPr lang="en-US"/>
        </a:p>
      </dgm:t>
    </dgm:pt>
    <dgm:pt modelId="{27FF1DF5-D1E2-4E91-B347-1C1A87D2E323}" type="sibTrans" cxnId="{E6324F9E-83FC-4A31-83CE-FFDBFF5DEFC6}">
      <dgm:prSet/>
      <dgm:spPr/>
      <dgm:t>
        <a:bodyPr/>
        <a:lstStyle/>
        <a:p>
          <a:endParaRPr lang="en-US"/>
        </a:p>
      </dgm:t>
    </dgm:pt>
    <dgm:pt modelId="{CFE96789-65D1-4E24-865A-9EE0A5D3E034}">
      <dgm:prSet/>
      <dgm:spPr/>
      <dgm:t>
        <a:bodyPr/>
        <a:lstStyle/>
        <a:p>
          <a:r>
            <a:rPr lang="en-US" dirty="0"/>
            <a:t>Updated new employee onboarding checklist</a:t>
          </a:r>
          <a:br>
            <a:rPr lang="en-US" dirty="0"/>
          </a:br>
          <a:r>
            <a:rPr lang="en-US" i="1" dirty="0"/>
            <a:t>Complete</a:t>
          </a:r>
        </a:p>
      </dgm:t>
    </dgm:pt>
    <dgm:pt modelId="{EA480BD3-5706-42C8-A112-D4252B665B52}" type="parTrans" cxnId="{E5DE0791-278E-4248-819E-709C5FC33E13}">
      <dgm:prSet/>
      <dgm:spPr/>
      <dgm:t>
        <a:bodyPr/>
        <a:lstStyle/>
        <a:p>
          <a:endParaRPr lang="en-US"/>
        </a:p>
      </dgm:t>
    </dgm:pt>
    <dgm:pt modelId="{E6FAC1DF-B96B-47A2-BE26-E25DAFAD7658}" type="sibTrans" cxnId="{E5DE0791-278E-4248-819E-709C5FC33E13}">
      <dgm:prSet/>
      <dgm:spPr/>
      <dgm:t>
        <a:bodyPr/>
        <a:lstStyle/>
        <a:p>
          <a:endParaRPr lang="en-US"/>
        </a:p>
      </dgm:t>
    </dgm:pt>
    <dgm:pt modelId="{7736D080-A5D7-44FB-B405-419B185E901A}">
      <dgm:prSet/>
      <dgm:spPr/>
      <dgm:t>
        <a:bodyPr/>
        <a:lstStyle/>
        <a:p>
          <a:r>
            <a:rPr lang="en-US" dirty="0"/>
            <a:t>System level staff survey</a:t>
          </a:r>
        </a:p>
        <a:p>
          <a:r>
            <a:rPr lang="en-US" i="1" dirty="0"/>
            <a:t>Complete</a:t>
          </a:r>
        </a:p>
      </dgm:t>
    </dgm:pt>
    <dgm:pt modelId="{F7EE4928-079E-454C-B692-3CD55CE5D25A}" type="parTrans" cxnId="{8FB770C1-13C3-4390-9889-CD6ABFBF3B02}">
      <dgm:prSet/>
      <dgm:spPr/>
      <dgm:t>
        <a:bodyPr/>
        <a:lstStyle/>
        <a:p>
          <a:endParaRPr lang="en-US"/>
        </a:p>
      </dgm:t>
    </dgm:pt>
    <dgm:pt modelId="{A0C021C8-1FB6-428E-A5E4-81CEF50623B8}" type="sibTrans" cxnId="{8FB770C1-13C3-4390-9889-CD6ABFBF3B02}">
      <dgm:prSet/>
      <dgm:spPr/>
      <dgm:t>
        <a:bodyPr/>
        <a:lstStyle/>
        <a:p>
          <a:endParaRPr lang="en-US"/>
        </a:p>
      </dgm:t>
    </dgm:pt>
    <dgm:pt modelId="{D9BB1E9F-96F9-4CC5-9890-DE5935A6B0E3}">
      <dgm:prSet/>
      <dgm:spPr/>
      <dgm:t>
        <a:bodyPr/>
        <a:lstStyle/>
        <a:p>
          <a:r>
            <a:rPr lang="en-US" dirty="0"/>
            <a:t>Create list of local resources for new employees</a:t>
          </a:r>
          <a:br>
            <a:rPr lang="en-US" dirty="0"/>
          </a:br>
          <a:r>
            <a:rPr lang="en-US" i="1" dirty="0"/>
            <a:t>Complete</a:t>
          </a:r>
        </a:p>
      </dgm:t>
    </dgm:pt>
    <dgm:pt modelId="{FA3E7DFD-E3BB-4619-852C-819222CA9E9B}" type="parTrans" cxnId="{926D3BF7-44AA-47BF-AEFA-B58CC0D3E309}">
      <dgm:prSet/>
      <dgm:spPr/>
      <dgm:t>
        <a:bodyPr/>
        <a:lstStyle/>
        <a:p>
          <a:endParaRPr lang="en-US"/>
        </a:p>
      </dgm:t>
    </dgm:pt>
    <dgm:pt modelId="{03518B1D-C65D-4B40-A067-65EA1A759CB4}" type="sibTrans" cxnId="{926D3BF7-44AA-47BF-AEFA-B58CC0D3E309}">
      <dgm:prSet/>
      <dgm:spPr/>
      <dgm:t>
        <a:bodyPr/>
        <a:lstStyle/>
        <a:p>
          <a:endParaRPr lang="en-US"/>
        </a:p>
      </dgm:t>
    </dgm:pt>
    <dgm:pt modelId="{66EF989A-D4E2-4EF9-84D4-72AFDB1975B3}">
      <dgm:prSet/>
      <dgm:spPr/>
      <dgm:t>
        <a:bodyPr/>
        <a:lstStyle/>
        <a:p>
          <a:r>
            <a:rPr lang="en-US" dirty="0"/>
            <a:t>VIA program evaluation</a:t>
          </a:r>
          <a:br>
            <a:rPr lang="en-US" dirty="0"/>
          </a:br>
          <a:r>
            <a:rPr lang="en-US" i="1" dirty="0"/>
            <a:t>Currently working on</a:t>
          </a:r>
        </a:p>
      </dgm:t>
    </dgm:pt>
    <dgm:pt modelId="{E41E4D28-950B-4075-B79F-325744F96D2C}" type="parTrans" cxnId="{DFA703D4-8CA8-4E8F-80E5-62773571D8FA}">
      <dgm:prSet/>
      <dgm:spPr/>
      <dgm:t>
        <a:bodyPr/>
        <a:lstStyle/>
        <a:p>
          <a:endParaRPr lang="en-US"/>
        </a:p>
      </dgm:t>
    </dgm:pt>
    <dgm:pt modelId="{59406055-6124-44ED-B64F-554D7CA54F02}" type="sibTrans" cxnId="{DFA703D4-8CA8-4E8F-80E5-62773571D8FA}">
      <dgm:prSet/>
      <dgm:spPr/>
      <dgm:t>
        <a:bodyPr/>
        <a:lstStyle/>
        <a:p>
          <a:endParaRPr lang="en-US"/>
        </a:p>
      </dgm:t>
    </dgm:pt>
    <dgm:pt modelId="{9556FBD8-AB9D-44B3-97AA-A92E69488809}">
      <dgm:prSet/>
      <dgm:spPr/>
      <dgm:t>
        <a:bodyPr/>
        <a:lstStyle/>
        <a:p>
          <a:r>
            <a:rPr lang="en-US" dirty="0"/>
            <a:t>Executive leader rounding</a:t>
          </a:r>
          <a:br>
            <a:rPr lang="en-US" dirty="0"/>
          </a:br>
          <a:r>
            <a:rPr lang="en-US" i="1" dirty="0"/>
            <a:t>Complete, ongoing</a:t>
          </a:r>
        </a:p>
      </dgm:t>
    </dgm:pt>
    <dgm:pt modelId="{E166A189-B656-41F6-A740-146D362B672E}" type="parTrans" cxnId="{7B3109D0-BD9A-4414-8BF6-E55580CDEAB9}">
      <dgm:prSet/>
      <dgm:spPr/>
      <dgm:t>
        <a:bodyPr/>
        <a:lstStyle/>
        <a:p>
          <a:endParaRPr lang="en-US"/>
        </a:p>
      </dgm:t>
    </dgm:pt>
    <dgm:pt modelId="{EDB569B0-6D19-4378-B168-1E0CC68D5FBA}" type="sibTrans" cxnId="{7B3109D0-BD9A-4414-8BF6-E55580CDEAB9}">
      <dgm:prSet/>
      <dgm:spPr/>
      <dgm:t>
        <a:bodyPr/>
        <a:lstStyle/>
        <a:p>
          <a:endParaRPr lang="en-US"/>
        </a:p>
      </dgm:t>
    </dgm:pt>
    <dgm:pt modelId="{770A3398-F301-4DBC-A58B-EFD21A97D874}">
      <dgm:prSet/>
      <dgm:spPr/>
      <dgm:t>
        <a:bodyPr/>
        <a:lstStyle/>
        <a:p>
          <a:r>
            <a:rPr lang="en-US" dirty="0"/>
            <a:t>Increased tuition reimbursement</a:t>
          </a:r>
          <a:br>
            <a:rPr lang="en-US" dirty="0"/>
          </a:br>
          <a:r>
            <a:rPr lang="en-US" i="1" dirty="0"/>
            <a:t>Complete</a:t>
          </a:r>
        </a:p>
      </dgm:t>
    </dgm:pt>
    <dgm:pt modelId="{D33E121C-CDD4-431E-8C5B-47A8A86266A2}" type="parTrans" cxnId="{5F5B9EDF-5841-41A6-B326-0887D3277B5C}">
      <dgm:prSet/>
      <dgm:spPr/>
      <dgm:t>
        <a:bodyPr/>
        <a:lstStyle/>
        <a:p>
          <a:endParaRPr lang="en-US"/>
        </a:p>
      </dgm:t>
    </dgm:pt>
    <dgm:pt modelId="{5D5B61A0-DC54-463E-A7EE-5FCA8855BA4E}" type="sibTrans" cxnId="{5F5B9EDF-5841-41A6-B326-0887D3277B5C}">
      <dgm:prSet/>
      <dgm:spPr/>
      <dgm:t>
        <a:bodyPr/>
        <a:lstStyle/>
        <a:p>
          <a:endParaRPr lang="en-US"/>
        </a:p>
      </dgm:t>
    </dgm:pt>
    <dgm:pt modelId="{897F9DCE-D793-4574-9E0D-CDB9D289C66F}">
      <dgm:prSet/>
      <dgm:spPr/>
      <dgm:t>
        <a:bodyPr/>
        <a:lstStyle/>
        <a:p>
          <a:r>
            <a:rPr lang="en-US" dirty="0"/>
            <a:t>Increased funds availability for nursing course pre-reqs </a:t>
          </a:r>
          <a:r>
            <a:rPr lang="en-US" i="1" dirty="0"/>
            <a:t>Complete</a:t>
          </a:r>
        </a:p>
      </dgm:t>
    </dgm:pt>
    <dgm:pt modelId="{B133E7FC-06A8-4793-B247-E99A777C81ED}" type="parTrans" cxnId="{B7E5512D-E339-4E44-88FE-08FC14CFFFE6}">
      <dgm:prSet/>
      <dgm:spPr/>
      <dgm:t>
        <a:bodyPr/>
        <a:lstStyle/>
        <a:p>
          <a:endParaRPr lang="en-US"/>
        </a:p>
      </dgm:t>
    </dgm:pt>
    <dgm:pt modelId="{E7517150-7044-4B2E-9180-9C5A5ECB2431}" type="sibTrans" cxnId="{B7E5512D-E339-4E44-88FE-08FC14CFFFE6}">
      <dgm:prSet/>
      <dgm:spPr/>
      <dgm:t>
        <a:bodyPr/>
        <a:lstStyle/>
        <a:p>
          <a:endParaRPr lang="en-US"/>
        </a:p>
      </dgm:t>
    </dgm:pt>
    <dgm:pt modelId="{0DB5D0E3-57C5-4848-A65D-FF8B4C6AFC60}">
      <dgm:prSet/>
      <dgm:spPr/>
      <dgm:t>
        <a:bodyPr/>
        <a:lstStyle/>
        <a:p>
          <a:r>
            <a:rPr lang="en-US" dirty="0"/>
            <a:t>Removed 1-year wait for tuition reimbursement</a:t>
          </a:r>
          <a:br>
            <a:rPr lang="en-US" dirty="0"/>
          </a:br>
          <a:r>
            <a:rPr lang="en-US" i="1" dirty="0"/>
            <a:t>Complete with partners</a:t>
          </a:r>
        </a:p>
      </dgm:t>
    </dgm:pt>
    <dgm:pt modelId="{67CAD428-F154-4DBD-A4B5-1FFA6F78240F}" type="parTrans" cxnId="{16B740E6-555E-499A-A977-29CFE0F02CD7}">
      <dgm:prSet/>
      <dgm:spPr/>
      <dgm:t>
        <a:bodyPr/>
        <a:lstStyle/>
        <a:p>
          <a:endParaRPr lang="en-US"/>
        </a:p>
      </dgm:t>
    </dgm:pt>
    <dgm:pt modelId="{B521DBEF-F85D-4850-8D16-68AB5F60AEC8}" type="sibTrans" cxnId="{16B740E6-555E-499A-A977-29CFE0F02CD7}">
      <dgm:prSet/>
      <dgm:spPr/>
      <dgm:t>
        <a:bodyPr/>
        <a:lstStyle/>
        <a:p>
          <a:endParaRPr lang="en-US"/>
        </a:p>
      </dgm:t>
    </dgm:pt>
    <dgm:pt modelId="{71EA352D-4D36-4628-A1D8-50BA57BD2878}">
      <dgm:prSet/>
      <dgm:spPr/>
      <dgm:t>
        <a:bodyPr/>
        <a:lstStyle/>
        <a:p>
          <a:r>
            <a:rPr lang="en-US" dirty="0"/>
            <a:t>1-year anniversary pins</a:t>
          </a:r>
          <a:br>
            <a:rPr lang="en-US" dirty="0"/>
          </a:br>
          <a:r>
            <a:rPr lang="en-US" i="1" dirty="0"/>
            <a:t>Complete</a:t>
          </a:r>
        </a:p>
      </dgm:t>
    </dgm:pt>
    <dgm:pt modelId="{0D329B49-0B38-4E58-88EF-CB298816054E}" type="parTrans" cxnId="{F6CC29F8-960A-4614-A725-0362E80B8FD5}">
      <dgm:prSet/>
      <dgm:spPr/>
      <dgm:t>
        <a:bodyPr/>
        <a:lstStyle/>
        <a:p>
          <a:endParaRPr lang="en-US"/>
        </a:p>
      </dgm:t>
    </dgm:pt>
    <dgm:pt modelId="{ED1914FD-8A95-4132-826E-78388F3310C2}" type="sibTrans" cxnId="{F6CC29F8-960A-4614-A725-0362E80B8FD5}">
      <dgm:prSet/>
      <dgm:spPr/>
      <dgm:t>
        <a:bodyPr/>
        <a:lstStyle/>
        <a:p>
          <a:endParaRPr lang="en-US"/>
        </a:p>
      </dgm:t>
    </dgm:pt>
    <dgm:pt modelId="{50BBE448-F98B-449A-A96B-DB63E8E21A14}">
      <dgm:prSet/>
      <dgm:spPr/>
      <dgm:t>
        <a:bodyPr/>
        <a:lstStyle/>
        <a:p>
          <a:r>
            <a:rPr lang="en-US" dirty="0"/>
            <a:t>Increase annual ETO cash-out</a:t>
          </a:r>
          <a:br>
            <a:rPr lang="en-US" dirty="0"/>
          </a:br>
          <a:r>
            <a:rPr lang="en-US" i="1" dirty="0"/>
            <a:t>Complete</a:t>
          </a:r>
        </a:p>
      </dgm:t>
    </dgm:pt>
    <dgm:pt modelId="{13B7C4D3-C472-4735-A1C4-FF4982C98257}" type="parTrans" cxnId="{D2C9C005-51CD-484A-A5A8-D921E4277495}">
      <dgm:prSet/>
      <dgm:spPr/>
      <dgm:t>
        <a:bodyPr/>
        <a:lstStyle/>
        <a:p>
          <a:endParaRPr lang="en-US"/>
        </a:p>
      </dgm:t>
    </dgm:pt>
    <dgm:pt modelId="{9D8F9593-2571-48DA-8A1D-3F40A424D499}" type="sibTrans" cxnId="{D2C9C005-51CD-484A-A5A8-D921E4277495}">
      <dgm:prSet/>
      <dgm:spPr/>
      <dgm:t>
        <a:bodyPr/>
        <a:lstStyle/>
        <a:p>
          <a:endParaRPr lang="en-US"/>
        </a:p>
      </dgm:t>
    </dgm:pt>
    <dgm:pt modelId="{E3D6982C-92C2-458E-BEAC-C5AF3841FB9D}">
      <dgm:prSet/>
      <dgm:spPr/>
      <dgm:t>
        <a:bodyPr/>
        <a:lstStyle/>
        <a:p>
          <a:r>
            <a:rPr lang="en-US" dirty="0"/>
            <a:t>Career pathways/ladder </a:t>
          </a:r>
          <a:r>
            <a:rPr lang="en-US" i="1" dirty="0"/>
            <a:t>Currently working on</a:t>
          </a:r>
        </a:p>
      </dgm:t>
    </dgm:pt>
    <dgm:pt modelId="{AAE17DF4-3698-4B1D-A5C4-27C2EA710B80}" type="parTrans" cxnId="{F0D7B382-DF62-4356-B54D-65A0AF552A2D}">
      <dgm:prSet/>
      <dgm:spPr/>
      <dgm:t>
        <a:bodyPr/>
        <a:lstStyle/>
        <a:p>
          <a:endParaRPr lang="en-US"/>
        </a:p>
      </dgm:t>
    </dgm:pt>
    <dgm:pt modelId="{20CE943B-2428-4DFE-88DD-D1BD75B8A5CC}" type="sibTrans" cxnId="{F0D7B382-DF62-4356-B54D-65A0AF552A2D}">
      <dgm:prSet/>
      <dgm:spPr/>
      <dgm:t>
        <a:bodyPr/>
        <a:lstStyle/>
        <a:p>
          <a:endParaRPr lang="en-US"/>
        </a:p>
      </dgm:t>
    </dgm:pt>
    <dgm:pt modelId="{D08A42DF-03EB-46A2-B4CE-8863527DC54F}">
      <dgm:prSet/>
      <dgm:spPr/>
      <dgm:t>
        <a:bodyPr/>
        <a:lstStyle/>
        <a:p>
          <a:r>
            <a:rPr lang="en-US" dirty="0"/>
            <a:t>New VIA “gold berry” </a:t>
          </a:r>
          <a:r>
            <a:rPr lang="en-US" i="1" dirty="0"/>
            <a:t>Complete</a:t>
          </a:r>
        </a:p>
      </dgm:t>
    </dgm:pt>
    <dgm:pt modelId="{FD8AC6F2-A816-4604-B005-4860821F1A86}" type="parTrans" cxnId="{E0D4DD09-DA0B-4BDE-A6FE-D331FEE351DA}">
      <dgm:prSet/>
      <dgm:spPr/>
      <dgm:t>
        <a:bodyPr/>
        <a:lstStyle/>
        <a:p>
          <a:endParaRPr lang="en-US"/>
        </a:p>
      </dgm:t>
    </dgm:pt>
    <dgm:pt modelId="{0D8578B7-7C48-445E-9E66-F9EDC7025F57}" type="sibTrans" cxnId="{E0D4DD09-DA0B-4BDE-A6FE-D331FEE351DA}">
      <dgm:prSet/>
      <dgm:spPr/>
      <dgm:t>
        <a:bodyPr/>
        <a:lstStyle/>
        <a:p>
          <a:endParaRPr lang="en-US"/>
        </a:p>
      </dgm:t>
    </dgm:pt>
    <dgm:pt modelId="{2364F700-C49C-4C01-8D64-2087999D88E8}">
      <dgm:prSet/>
      <dgm:spPr/>
      <dgm:t>
        <a:bodyPr/>
        <a:lstStyle/>
        <a:p>
          <a:r>
            <a:rPr lang="en-US" dirty="0"/>
            <a:t>New badge Level selected by staff</a:t>
          </a:r>
          <a:br>
            <a:rPr lang="en-US" dirty="0"/>
          </a:br>
          <a:r>
            <a:rPr lang="en-US" i="1" dirty="0"/>
            <a:t>April 2023</a:t>
          </a:r>
        </a:p>
      </dgm:t>
    </dgm:pt>
    <dgm:pt modelId="{EAB89C0C-1A1F-4EAE-8FE4-EF3F6E28F7D7}" type="parTrans" cxnId="{4E1A2E1E-7725-479C-9039-E68855356C61}">
      <dgm:prSet/>
      <dgm:spPr/>
      <dgm:t>
        <a:bodyPr/>
        <a:lstStyle/>
        <a:p>
          <a:endParaRPr lang="en-US"/>
        </a:p>
      </dgm:t>
    </dgm:pt>
    <dgm:pt modelId="{579FC454-53C5-4F49-8CFC-6A2B8B8D9F39}" type="sibTrans" cxnId="{4E1A2E1E-7725-479C-9039-E68855356C61}">
      <dgm:prSet/>
      <dgm:spPr/>
      <dgm:t>
        <a:bodyPr/>
        <a:lstStyle/>
        <a:p>
          <a:endParaRPr lang="en-US"/>
        </a:p>
      </dgm:t>
    </dgm:pt>
    <dgm:pt modelId="{FB4F09D7-8D61-4B46-B995-860D5CF57898}">
      <dgm:prSet/>
      <dgm:spPr/>
      <dgm:t>
        <a:bodyPr/>
        <a:lstStyle/>
        <a:p>
          <a:r>
            <a:rPr lang="en-US" dirty="0"/>
            <a:t>Create a formal internship program</a:t>
          </a:r>
          <a:br>
            <a:rPr lang="en-US" dirty="0"/>
          </a:br>
          <a:r>
            <a:rPr lang="en-US" i="1" dirty="0"/>
            <a:t>Currently working on</a:t>
          </a:r>
        </a:p>
      </dgm:t>
    </dgm:pt>
    <dgm:pt modelId="{09CB3571-B2FA-4685-930C-868681ED1867}" type="parTrans" cxnId="{478AD0E0-DFA7-4102-A0A7-E308FAFFB393}">
      <dgm:prSet/>
      <dgm:spPr/>
      <dgm:t>
        <a:bodyPr/>
        <a:lstStyle/>
        <a:p>
          <a:endParaRPr lang="en-US"/>
        </a:p>
      </dgm:t>
    </dgm:pt>
    <dgm:pt modelId="{2AD6B64E-B716-4959-A9ED-48078FD6C11F}" type="sibTrans" cxnId="{478AD0E0-DFA7-4102-A0A7-E308FAFFB393}">
      <dgm:prSet/>
      <dgm:spPr/>
      <dgm:t>
        <a:bodyPr/>
        <a:lstStyle/>
        <a:p>
          <a:endParaRPr lang="en-US"/>
        </a:p>
      </dgm:t>
    </dgm:pt>
    <dgm:pt modelId="{920033BD-403C-41B1-A743-D27D4427A8F6}">
      <dgm:prSet/>
      <dgm:spPr/>
      <dgm:t>
        <a:bodyPr/>
        <a:lstStyle/>
        <a:p>
          <a:r>
            <a:rPr lang="en-US" dirty="0"/>
            <a:t>Ongoing evaluation of benefits/compensation</a:t>
          </a:r>
          <a:br>
            <a:rPr lang="en-US" dirty="0"/>
          </a:br>
          <a:r>
            <a:rPr lang="en-US" i="1" dirty="0"/>
            <a:t> Currently working on</a:t>
          </a:r>
        </a:p>
      </dgm:t>
    </dgm:pt>
    <dgm:pt modelId="{4DE48199-8DF0-4958-B84F-0A999144C0BA}" type="parTrans" cxnId="{85B68B76-4191-4212-8A7D-27D7B01AAFFA}">
      <dgm:prSet/>
      <dgm:spPr/>
      <dgm:t>
        <a:bodyPr/>
        <a:lstStyle/>
        <a:p>
          <a:endParaRPr lang="en-US"/>
        </a:p>
      </dgm:t>
    </dgm:pt>
    <dgm:pt modelId="{CE761043-AFFF-4A38-BB4D-07E88DC5BAB7}" type="sibTrans" cxnId="{85B68B76-4191-4212-8A7D-27D7B01AAFFA}">
      <dgm:prSet/>
      <dgm:spPr/>
      <dgm:t>
        <a:bodyPr/>
        <a:lstStyle/>
        <a:p>
          <a:endParaRPr lang="en-US"/>
        </a:p>
      </dgm:t>
    </dgm:pt>
    <dgm:pt modelId="{D9EE56EE-D6E9-4957-8609-80921607F626}" type="pres">
      <dgm:prSet presAssocID="{DD0E0BB3-3D53-467A-B11B-8E4DFD326FA8}" presName="diagram" presStyleCnt="0">
        <dgm:presLayoutVars>
          <dgm:dir/>
          <dgm:resizeHandles val="exact"/>
        </dgm:presLayoutVars>
      </dgm:prSet>
      <dgm:spPr/>
    </dgm:pt>
    <dgm:pt modelId="{94EC0FEC-BB58-4F4D-AC7B-4BE0B5E4675A}" type="pres">
      <dgm:prSet presAssocID="{09F9973B-3609-42FA-95AB-3801129017AD}" presName="node" presStyleLbl="node1" presStyleIdx="0" presStyleCnt="24">
        <dgm:presLayoutVars>
          <dgm:bulletEnabled val="1"/>
        </dgm:presLayoutVars>
      </dgm:prSet>
      <dgm:spPr/>
    </dgm:pt>
    <dgm:pt modelId="{6BBCD148-276E-4165-BB7A-B0DAD65C9D58}" type="pres">
      <dgm:prSet presAssocID="{90A472A7-95A3-4463-8F13-D7D9D7DD338E}" presName="sibTrans" presStyleCnt="0"/>
      <dgm:spPr/>
    </dgm:pt>
    <dgm:pt modelId="{65CB8494-ADFE-4E11-A3B8-1DF143A8FCF7}" type="pres">
      <dgm:prSet presAssocID="{E30B9793-D2B8-4121-A3D5-7CD325CB7AFB}" presName="node" presStyleLbl="node1" presStyleIdx="1" presStyleCnt="24" custLinFactNeighborY="-2231">
        <dgm:presLayoutVars>
          <dgm:bulletEnabled val="1"/>
        </dgm:presLayoutVars>
      </dgm:prSet>
      <dgm:spPr/>
    </dgm:pt>
    <dgm:pt modelId="{F4363877-6D25-4C10-82DE-1DDF8B4FEAF2}" type="pres">
      <dgm:prSet presAssocID="{008D98AF-9A56-4168-8BDF-297E87EE7E3C}" presName="sibTrans" presStyleCnt="0"/>
      <dgm:spPr/>
    </dgm:pt>
    <dgm:pt modelId="{2DE960A0-FEF5-48DC-B503-184EC687023F}" type="pres">
      <dgm:prSet presAssocID="{F6F5DABF-FFC1-42D2-80C5-9631A266043A}" presName="node" presStyleLbl="node1" presStyleIdx="2" presStyleCnt="24">
        <dgm:presLayoutVars>
          <dgm:bulletEnabled val="1"/>
        </dgm:presLayoutVars>
      </dgm:prSet>
      <dgm:spPr/>
    </dgm:pt>
    <dgm:pt modelId="{63D85D0C-B4C1-43F1-8C36-9840183E3F4F}" type="pres">
      <dgm:prSet presAssocID="{E365A1C7-D038-4361-8AD8-6FB8E3B2A61D}" presName="sibTrans" presStyleCnt="0"/>
      <dgm:spPr/>
    </dgm:pt>
    <dgm:pt modelId="{EAE2FBD4-A9D3-4133-A6B9-B5B5A6176B75}" type="pres">
      <dgm:prSet presAssocID="{1480BC3F-A690-407E-B01A-A9AE18AD67B8}" presName="node" presStyleLbl="node1" presStyleIdx="3" presStyleCnt="24">
        <dgm:presLayoutVars>
          <dgm:bulletEnabled val="1"/>
        </dgm:presLayoutVars>
      </dgm:prSet>
      <dgm:spPr/>
    </dgm:pt>
    <dgm:pt modelId="{FDA068A9-6101-48E8-B2DC-34271239B49E}" type="pres">
      <dgm:prSet presAssocID="{C40B9D8D-8D9B-4EDF-ADCF-54892660C3B7}" presName="sibTrans" presStyleCnt="0"/>
      <dgm:spPr/>
    </dgm:pt>
    <dgm:pt modelId="{A26BB500-37F6-40F5-828A-86ED2455DD15}" type="pres">
      <dgm:prSet presAssocID="{3E38654F-971F-4F0E-B287-2315764F6819}" presName="node" presStyleLbl="node1" presStyleIdx="4" presStyleCnt="24">
        <dgm:presLayoutVars>
          <dgm:bulletEnabled val="1"/>
        </dgm:presLayoutVars>
      </dgm:prSet>
      <dgm:spPr/>
    </dgm:pt>
    <dgm:pt modelId="{81217839-F27B-4C56-8242-B789242E5AFD}" type="pres">
      <dgm:prSet presAssocID="{7CC3BEA0-025F-4FB9-BD60-177CCB310E8D}" presName="sibTrans" presStyleCnt="0"/>
      <dgm:spPr/>
    </dgm:pt>
    <dgm:pt modelId="{1A2C5B35-439E-400D-B855-5A52835D010E}" type="pres">
      <dgm:prSet presAssocID="{3C5C30E4-DC67-4C2F-B8CA-790B6108C469}" presName="node" presStyleLbl="node1" presStyleIdx="5" presStyleCnt="24">
        <dgm:presLayoutVars>
          <dgm:bulletEnabled val="1"/>
        </dgm:presLayoutVars>
      </dgm:prSet>
      <dgm:spPr/>
    </dgm:pt>
    <dgm:pt modelId="{D782FF91-A1BB-49A2-8155-6DB3E98895C7}" type="pres">
      <dgm:prSet presAssocID="{D90443A5-7893-4481-82C0-388A8B0D51AC}" presName="sibTrans" presStyleCnt="0"/>
      <dgm:spPr/>
    </dgm:pt>
    <dgm:pt modelId="{15AA9001-D74A-44D8-8892-FA4386E1ECB9}" type="pres">
      <dgm:prSet presAssocID="{3A71611E-8DA4-4B32-A745-DED9F2130885}" presName="node" presStyleLbl="node1" presStyleIdx="6" presStyleCnt="24">
        <dgm:presLayoutVars>
          <dgm:bulletEnabled val="1"/>
        </dgm:presLayoutVars>
      </dgm:prSet>
      <dgm:spPr/>
    </dgm:pt>
    <dgm:pt modelId="{3912F169-C4DB-4B7A-8C49-12EE67CD9B30}" type="pres">
      <dgm:prSet presAssocID="{B61E462A-0656-4B81-A1CE-1B03BB1116C2}" presName="sibTrans" presStyleCnt="0"/>
      <dgm:spPr/>
    </dgm:pt>
    <dgm:pt modelId="{E9B8AC6C-ABC7-4D55-A551-A50652766E06}" type="pres">
      <dgm:prSet presAssocID="{5290EA67-7CC2-4A2C-BEFC-E08D7C28CB1B}" presName="node" presStyleLbl="node1" presStyleIdx="7" presStyleCnt="24">
        <dgm:presLayoutVars>
          <dgm:bulletEnabled val="1"/>
        </dgm:presLayoutVars>
      </dgm:prSet>
      <dgm:spPr/>
    </dgm:pt>
    <dgm:pt modelId="{6C46645C-9D67-444A-A62B-A22B904F55FE}" type="pres">
      <dgm:prSet presAssocID="{1D797727-15EA-4F9D-AE3C-1885591F12E7}" presName="sibTrans" presStyleCnt="0"/>
      <dgm:spPr/>
    </dgm:pt>
    <dgm:pt modelId="{3D5F48B5-60D1-4A61-AECF-14CB12AF6377}" type="pres">
      <dgm:prSet presAssocID="{F77B791F-1588-49C3-9B22-064219A8C122}" presName="node" presStyleLbl="node1" presStyleIdx="8" presStyleCnt="24">
        <dgm:presLayoutVars>
          <dgm:bulletEnabled val="1"/>
        </dgm:presLayoutVars>
      </dgm:prSet>
      <dgm:spPr/>
    </dgm:pt>
    <dgm:pt modelId="{A451A417-E116-4331-8A31-8667A54D8ED4}" type="pres">
      <dgm:prSet presAssocID="{27FF1DF5-D1E2-4E91-B347-1C1A87D2E323}" presName="sibTrans" presStyleCnt="0"/>
      <dgm:spPr/>
    </dgm:pt>
    <dgm:pt modelId="{60B6847C-2CEE-474F-896C-9FDEDBA5CA2D}" type="pres">
      <dgm:prSet presAssocID="{CFE96789-65D1-4E24-865A-9EE0A5D3E034}" presName="node" presStyleLbl="node1" presStyleIdx="9" presStyleCnt="24">
        <dgm:presLayoutVars>
          <dgm:bulletEnabled val="1"/>
        </dgm:presLayoutVars>
      </dgm:prSet>
      <dgm:spPr/>
    </dgm:pt>
    <dgm:pt modelId="{4364B8BC-0ADC-485C-8AE8-4C41EE7E906C}" type="pres">
      <dgm:prSet presAssocID="{E6FAC1DF-B96B-47A2-BE26-E25DAFAD7658}" presName="sibTrans" presStyleCnt="0"/>
      <dgm:spPr/>
    </dgm:pt>
    <dgm:pt modelId="{EFAC1CAC-E18F-4094-8C05-D794836271EF}" type="pres">
      <dgm:prSet presAssocID="{7736D080-A5D7-44FB-B405-419B185E901A}" presName="node" presStyleLbl="node1" presStyleIdx="10" presStyleCnt="24">
        <dgm:presLayoutVars>
          <dgm:bulletEnabled val="1"/>
        </dgm:presLayoutVars>
      </dgm:prSet>
      <dgm:spPr/>
    </dgm:pt>
    <dgm:pt modelId="{1D45B647-7CE7-4332-B70B-A2C0A94ECF64}" type="pres">
      <dgm:prSet presAssocID="{A0C021C8-1FB6-428E-A5E4-81CEF50623B8}" presName="sibTrans" presStyleCnt="0"/>
      <dgm:spPr/>
    </dgm:pt>
    <dgm:pt modelId="{6EBC1088-6674-4A3B-AAB9-DD7E5EEC479A}" type="pres">
      <dgm:prSet presAssocID="{D9BB1E9F-96F9-4CC5-9890-DE5935A6B0E3}" presName="node" presStyleLbl="node1" presStyleIdx="11" presStyleCnt="24">
        <dgm:presLayoutVars>
          <dgm:bulletEnabled val="1"/>
        </dgm:presLayoutVars>
      </dgm:prSet>
      <dgm:spPr/>
    </dgm:pt>
    <dgm:pt modelId="{91DF956D-DD46-4FC7-8577-40BC7AF9998F}" type="pres">
      <dgm:prSet presAssocID="{03518B1D-C65D-4B40-A067-65EA1A759CB4}" presName="sibTrans" presStyleCnt="0"/>
      <dgm:spPr/>
    </dgm:pt>
    <dgm:pt modelId="{9225FB83-6148-4A20-8995-6BCD41A3CF7D}" type="pres">
      <dgm:prSet presAssocID="{66EF989A-D4E2-4EF9-84D4-72AFDB1975B3}" presName="node" presStyleLbl="node1" presStyleIdx="12" presStyleCnt="24">
        <dgm:presLayoutVars>
          <dgm:bulletEnabled val="1"/>
        </dgm:presLayoutVars>
      </dgm:prSet>
      <dgm:spPr/>
    </dgm:pt>
    <dgm:pt modelId="{2DB80F47-1A59-4CF3-A316-3D1DB870FA49}" type="pres">
      <dgm:prSet presAssocID="{59406055-6124-44ED-B64F-554D7CA54F02}" presName="sibTrans" presStyleCnt="0"/>
      <dgm:spPr/>
    </dgm:pt>
    <dgm:pt modelId="{83273FFA-F604-4325-8C74-D50B0B249E3B}" type="pres">
      <dgm:prSet presAssocID="{9556FBD8-AB9D-44B3-97AA-A92E69488809}" presName="node" presStyleLbl="node1" presStyleIdx="13" presStyleCnt="24">
        <dgm:presLayoutVars>
          <dgm:bulletEnabled val="1"/>
        </dgm:presLayoutVars>
      </dgm:prSet>
      <dgm:spPr/>
    </dgm:pt>
    <dgm:pt modelId="{95C72A45-BD1F-434B-AC81-A2F38603CF5E}" type="pres">
      <dgm:prSet presAssocID="{EDB569B0-6D19-4378-B168-1E0CC68D5FBA}" presName="sibTrans" presStyleCnt="0"/>
      <dgm:spPr/>
    </dgm:pt>
    <dgm:pt modelId="{42D53B78-BDE5-464A-9C63-6987C6B3967E}" type="pres">
      <dgm:prSet presAssocID="{770A3398-F301-4DBC-A58B-EFD21A97D874}" presName="node" presStyleLbl="node1" presStyleIdx="14" presStyleCnt="24">
        <dgm:presLayoutVars>
          <dgm:bulletEnabled val="1"/>
        </dgm:presLayoutVars>
      </dgm:prSet>
      <dgm:spPr/>
    </dgm:pt>
    <dgm:pt modelId="{B1A30F51-C5AF-4017-B912-C53030892F77}" type="pres">
      <dgm:prSet presAssocID="{5D5B61A0-DC54-463E-A7EE-5FCA8855BA4E}" presName="sibTrans" presStyleCnt="0"/>
      <dgm:spPr/>
    </dgm:pt>
    <dgm:pt modelId="{CAE77A4C-32CD-429B-8ECE-CF75694DB20E}" type="pres">
      <dgm:prSet presAssocID="{897F9DCE-D793-4574-9E0D-CDB9D289C66F}" presName="node" presStyleLbl="node1" presStyleIdx="15" presStyleCnt="24">
        <dgm:presLayoutVars>
          <dgm:bulletEnabled val="1"/>
        </dgm:presLayoutVars>
      </dgm:prSet>
      <dgm:spPr/>
    </dgm:pt>
    <dgm:pt modelId="{340C9543-99B0-4C51-9AA6-0DD0B4598039}" type="pres">
      <dgm:prSet presAssocID="{E7517150-7044-4B2E-9180-9C5A5ECB2431}" presName="sibTrans" presStyleCnt="0"/>
      <dgm:spPr/>
    </dgm:pt>
    <dgm:pt modelId="{595AB2C8-A304-495C-847A-2898512811BB}" type="pres">
      <dgm:prSet presAssocID="{0DB5D0E3-57C5-4848-A65D-FF8B4C6AFC60}" presName="node" presStyleLbl="node1" presStyleIdx="16" presStyleCnt="24">
        <dgm:presLayoutVars>
          <dgm:bulletEnabled val="1"/>
        </dgm:presLayoutVars>
      </dgm:prSet>
      <dgm:spPr/>
    </dgm:pt>
    <dgm:pt modelId="{5AAFA2C7-776A-4EEF-B82E-A1685AA5139F}" type="pres">
      <dgm:prSet presAssocID="{B521DBEF-F85D-4850-8D16-68AB5F60AEC8}" presName="sibTrans" presStyleCnt="0"/>
      <dgm:spPr/>
    </dgm:pt>
    <dgm:pt modelId="{7130C763-88D0-40EB-A37C-CAAFDB1AAECD}" type="pres">
      <dgm:prSet presAssocID="{71EA352D-4D36-4628-A1D8-50BA57BD2878}" presName="node" presStyleLbl="node1" presStyleIdx="17" presStyleCnt="24">
        <dgm:presLayoutVars>
          <dgm:bulletEnabled val="1"/>
        </dgm:presLayoutVars>
      </dgm:prSet>
      <dgm:spPr/>
    </dgm:pt>
    <dgm:pt modelId="{2558C281-9323-49BD-BDE9-D2070F4040DB}" type="pres">
      <dgm:prSet presAssocID="{ED1914FD-8A95-4132-826E-78388F3310C2}" presName="sibTrans" presStyleCnt="0"/>
      <dgm:spPr/>
    </dgm:pt>
    <dgm:pt modelId="{05834C82-FC16-4D14-A42A-FEA4DBBE1E91}" type="pres">
      <dgm:prSet presAssocID="{50BBE448-F98B-449A-A96B-DB63E8E21A14}" presName="node" presStyleLbl="node1" presStyleIdx="18" presStyleCnt="24">
        <dgm:presLayoutVars>
          <dgm:bulletEnabled val="1"/>
        </dgm:presLayoutVars>
      </dgm:prSet>
      <dgm:spPr/>
    </dgm:pt>
    <dgm:pt modelId="{C2865846-A2C2-4EB2-AD68-342989460ABD}" type="pres">
      <dgm:prSet presAssocID="{9D8F9593-2571-48DA-8A1D-3F40A424D499}" presName="sibTrans" presStyleCnt="0"/>
      <dgm:spPr/>
    </dgm:pt>
    <dgm:pt modelId="{F7ADFEFB-9BC6-48F2-B8D4-A0F7B08CFF35}" type="pres">
      <dgm:prSet presAssocID="{E3D6982C-92C2-458E-BEAC-C5AF3841FB9D}" presName="node" presStyleLbl="node1" presStyleIdx="19" presStyleCnt="24">
        <dgm:presLayoutVars>
          <dgm:bulletEnabled val="1"/>
        </dgm:presLayoutVars>
      </dgm:prSet>
      <dgm:spPr/>
    </dgm:pt>
    <dgm:pt modelId="{C75B1B88-E619-4C69-BF88-DD64AC70EB37}" type="pres">
      <dgm:prSet presAssocID="{20CE943B-2428-4DFE-88DD-D1BD75B8A5CC}" presName="sibTrans" presStyleCnt="0"/>
      <dgm:spPr/>
    </dgm:pt>
    <dgm:pt modelId="{9EDFE505-D506-458F-9B1F-A75F4863BE35}" type="pres">
      <dgm:prSet presAssocID="{D08A42DF-03EB-46A2-B4CE-8863527DC54F}" presName="node" presStyleLbl="node1" presStyleIdx="20" presStyleCnt="24">
        <dgm:presLayoutVars>
          <dgm:bulletEnabled val="1"/>
        </dgm:presLayoutVars>
      </dgm:prSet>
      <dgm:spPr/>
    </dgm:pt>
    <dgm:pt modelId="{C5668974-6CE6-417F-8B59-6EE9EFA30614}" type="pres">
      <dgm:prSet presAssocID="{0D8578B7-7C48-445E-9E66-F9EDC7025F57}" presName="sibTrans" presStyleCnt="0"/>
      <dgm:spPr/>
    </dgm:pt>
    <dgm:pt modelId="{C3549F7C-803E-4800-8AC1-FD987D86D15C}" type="pres">
      <dgm:prSet presAssocID="{2364F700-C49C-4C01-8D64-2087999D88E8}" presName="node" presStyleLbl="node1" presStyleIdx="21" presStyleCnt="24">
        <dgm:presLayoutVars>
          <dgm:bulletEnabled val="1"/>
        </dgm:presLayoutVars>
      </dgm:prSet>
      <dgm:spPr/>
    </dgm:pt>
    <dgm:pt modelId="{15F434DC-DCFA-45A6-826D-8C02334AFAF1}" type="pres">
      <dgm:prSet presAssocID="{579FC454-53C5-4F49-8CFC-6A2B8B8D9F39}" presName="sibTrans" presStyleCnt="0"/>
      <dgm:spPr/>
    </dgm:pt>
    <dgm:pt modelId="{2A7632C3-668B-471B-9898-1BDCB7A6D271}" type="pres">
      <dgm:prSet presAssocID="{FB4F09D7-8D61-4B46-B995-860D5CF57898}" presName="node" presStyleLbl="node1" presStyleIdx="22" presStyleCnt="24">
        <dgm:presLayoutVars>
          <dgm:bulletEnabled val="1"/>
        </dgm:presLayoutVars>
      </dgm:prSet>
      <dgm:spPr/>
    </dgm:pt>
    <dgm:pt modelId="{EFCAACF9-DF43-48D5-9BD1-84720617F85B}" type="pres">
      <dgm:prSet presAssocID="{2AD6B64E-B716-4959-A9ED-48078FD6C11F}" presName="sibTrans" presStyleCnt="0"/>
      <dgm:spPr/>
    </dgm:pt>
    <dgm:pt modelId="{62DE85A6-11A9-4307-85E1-D88F4F06E1E2}" type="pres">
      <dgm:prSet presAssocID="{920033BD-403C-41B1-A743-D27D4427A8F6}" presName="node" presStyleLbl="node1" presStyleIdx="23" presStyleCnt="24">
        <dgm:presLayoutVars>
          <dgm:bulletEnabled val="1"/>
        </dgm:presLayoutVars>
      </dgm:prSet>
      <dgm:spPr/>
    </dgm:pt>
  </dgm:ptLst>
  <dgm:cxnLst>
    <dgm:cxn modelId="{55D92403-2BFF-432E-B009-3A56FF824A98}" type="presOf" srcId="{3E38654F-971F-4F0E-B287-2315764F6819}" destId="{A26BB500-37F6-40F5-828A-86ED2455DD15}" srcOrd="0" destOrd="0" presId="urn:microsoft.com/office/officeart/2005/8/layout/default"/>
    <dgm:cxn modelId="{77E53F03-C01E-458F-AD6B-4A1554AD7A35}" type="presOf" srcId="{0DB5D0E3-57C5-4848-A65D-FF8B4C6AFC60}" destId="{595AB2C8-A304-495C-847A-2898512811BB}" srcOrd="0" destOrd="0" presId="urn:microsoft.com/office/officeart/2005/8/layout/default"/>
    <dgm:cxn modelId="{D2C9C005-51CD-484A-A5A8-D921E4277495}" srcId="{DD0E0BB3-3D53-467A-B11B-8E4DFD326FA8}" destId="{50BBE448-F98B-449A-A96B-DB63E8E21A14}" srcOrd="18" destOrd="0" parTransId="{13B7C4D3-C472-4735-A1C4-FF4982C98257}" sibTransId="{9D8F9593-2571-48DA-8A1D-3F40A424D499}"/>
    <dgm:cxn modelId="{30990206-6D9D-4F2C-9813-06E6F7F8BD3B}" type="presOf" srcId="{50BBE448-F98B-449A-A96B-DB63E8E21A14}" destId="{05834C82-FC16-4D14-A42A-FEA4DBBE1E91}" srcOrd="0" destOrd="0" presId="urn:microsoft.com/office/officeart/2005/8/layout/default"/>
    <dgm:cxn modelId="{E0D4DD09-DA0B-4BDE-A6FE-D331FEE351DA}" srcId="{DD0E0BB3-3D53-467A-B11B-8E4DFD326FA8}" destId="{D08A42DF-03EB-46A2-B4CE-8863527DC54F}" srcOrd="20" destOrd="0" parTransId="{FD8AC6F2-A816-4604-B005-4860821F1A86}" sibTransId="{0D8578B7-7C48-445E-9E66-F9EDC7025F57}"/>
    <dgm:cxn modelId="{3330AE1B-F2D9-4D11-B4BD-7881083FF55C}" type="presOf" srcId="{DD0E0BB3-3D53-467A-B11B-8E4DFD326FA8}" destId="{D9EE56EE-D6E9-4957-8609-80921607F626}" srcOrd="0" destOrd="0" presId="urn:microsoft.com/office/officeart/2005/8/layout/default"/>
    <dgm:cxn modelId="{4E1A2E1E-7725-479C-9039-E68855356C61}" srcId="{DD0E0BB3-3D53-467A-B11B-8E4DFD326FA8}" destId="{2364F700-C49C-4C01-8D64-2087999D88E8}" srcOrd="21" destOrd="0" parTransId="{EAB89C0C-1A1F-4EAE-8FE4-EF3F6E28F7D7}" sibTransId="{579FC454-53C5-4F49-8CFC-6A2B8B8D9F39}"/>
    <dgm:cxn modelId="{A317D520-0B45-4246-8947-7720A8DA17D7}" srcId="{DD0E0BB3-3D53-467A-B11B-8E4DFD326FA8}" destId="{3E38654F-971F-4F0E-B287-2315764F6819}" srcOrd="4" destOrd="0" parTransId="{822A73AD-E8D4-4AEB-81D9-488938674BBE}" sibTransId="{7CC3BEA0-025F-4FB9-BD60-177CCB310E8D}"/>
    <dgm:cxn modelId="{7FB1A526-96D2-4940-9EFA-68A8CF6DCCC0}" type="presOf" srcId="{D9BB1E9F-96F9-4CC5-9890-DE5935A6B0E3}" destId="{6EBC1088-6674-4A3B-AAB9-DD7E5EEC479A}" srcOrd="0" destOrd="0" presId="urn:microsoft.com/office/officeart/2005/8/layout/default"/>
    <dgm:cxn modelId="{6A21F127-3D02-4D8E-B3E9-96EEECC31EA0}" type="presOf" srcId="{7736D080-A5D7-44FB-B405-419B185E901A}" destId="{EFAC1CAC-E18F-4094-8C05-D794836271EF}" srcOrd="0" destOrd="0" presId="urn:microsoft.com/office/officeart/2005/8/layout/default"/>
    <dgm:cxn modelId="{A42F4628-C86B-4A64-BF2E-86237AB52CCF}" srcId="{DD0E0BB3-3D53-467A-B11B-8E4DFD326FA8}" destId="{F6F5DABF-FFC1-42D2-80C5-9631A266043A}" srcOrd="2" destOrd="0" parTransId="{B34D1B99-7B6C-4413-872D-50F1ECC4DFC9}" sibTransId="{E365A1C7-D038-4361-8AD8-6FB8E3B2A61D}"/>
    <dgm:cxn modelId="{B7E5512D-E339-4E44-88FE-08FC14CFFFE6}" srcId="{DD0E0BB3-3D53-467A-B11B-8E4DFD326FA8}" destId="{897F9DCE-D793-4574-9E0D-CDB9D289C66F}" srcOrd="15" destOrd="0" parTransId="{B133E7FC-06A8-4793-B247-E99A777C81ED}" sibTransId="{E7517150-7044-4B2E-9180-9C5A5ECB2431}"/>
    <dgm:cxn modelId="{F9FC0E30-F22E-4848-9F8C-6D4CE341C923}" type="presOf" srcId="{71EA352D-4D36-4628-A1D8-50BA57BD2878}" destId="{7130C763-88D0-40EB-A37C-CAAFDB1AAECD}" srcOrd="0" destOrd="0" presId="urn:microsoft.com/office/officeart/2005/8/layout/default"/>
    <dgm:cxn modelId="{8B21A530-1ED8-4730-AF2A-1119ADBC81DF}" type="presOf" srcId="{D08A42DF-03EB-46A2-B4CE-8863527DC54F}" destId="{9EDFE505-D506-458F-9B1F-A75F4863BE35}" srcOrd="0" destOrd="0" presId="urn:microsoft.com/office/officeart/2005/8/layout/default"/>
    <dgm:cxn modelId="{F9C92E36-B4F2-4537-96A4-2E8F02061568}" srcId="{DD0E0BB3-3D53-467A-B11B-8E4DFD326FA8}" destId="{5290EA67-7CC2-4A2C-BEFC-E08D7C28CB1B}" srcOrd="7" destOrd="0" parTransId="{D77C3457-F5AA-4090-8111-153A4B848AE8}" sibTransId="{1D797727-15EA-4F9D-AE3C-1885591F12E7}"/>
    <dgm:cxn modelId="{E318CE3B-B72B-4884-8028-A45DA9026051}" type="presOf" srcId="{920033BD-403C-41B1-A743-D27D4427A8F6}" destId="{62DE85A6-11A9-4307-85E1-D88F4F06E1E2}" srcOrd="0" destOrd="0" presId="urn:microsoft.com/office/officeart/2005/8/layout/default"/>
    <dgm:cxn modelId="{0FC5455B-D5D0-42E0-9958-5F47163EE17F}" type="presOf" srcId="{770A3398-F301-4DBC-A58B-EFD21A97D874}" destId="{42D53B78-BDE5-464A-9C63-6987C6B3967E}" srcOrd="0" destOrd="0" presId="urn:microsoft.com/office/officeart/2005/8/layout/default"/>
    <dgm:cxn modelId="{8F558A5B-BD49-473B-9E45-D23FA63F30E1}" type="presOf" srcId="{E30B9793-D2B8-4121-A3D5-7CD325CB7AFB}" destId="{65CB8494-ADFE-4E11-A3B8-1DF143A8FCF7}" srcOrd="0" destOrd="0" presId="urn:microsoft.com/office/officeart/2005/8/layout/default"/>
    <dgm:cxn modelId="{6CB7144B-33D2-43A4-A7CC-8B41922ADD52}" srcId="{DD0E0BB3-3D53-467A-B11B-8E4DFD326FA8}" destId="{1480BC3F-A690-407E-B01A-A9AE18AD67B8}" srcOrd="3" destOrd="0" parTransId="{CA123B01-1337-4F92-8C88-9A1C287DDCF7}" sibTransId="{C40B9D8D-8D9B-4EDF-ADCF-54892660C3B7}"/>
    <dgm:cxn modelId="{B8754755-4F65-4643-80D6-C8EC2B9F1239}" type="presOf" srcId="{F6F5DABF-FFC1-42D2-80C5-9631A266043A}" destId="{2DE960A0-FEF5-48DC-B503-184EC687023F}" srcOrd="0" destOrd="0" presId="urn:microsoft.com/office/officeart/2005/8/layout/default"/>
    <dgm:cxn modelId="{85B68B76-4191-4212-8A7D-27D7B01AAFFA}" srcId="{DD0E0BB3-3D53-467A-B11B-8E4DFD326FA8}" destId="{920033BD-403C-41B1-A743-D27D4427A8F6}" srcOrd="23" destOrd="0" parTransId="{4DE48199-8DF0-4958-B84F-0A999144C0BA}" sibTransId="{CE761043-AFFF-4A38-BB4D-07E88DC5BAB7}"/>
    <dgm:cxn modelId="{639A7678-D397-4807-AB1D-C57DB0FB2E10}" type="presOf" srcId="{FB4F09D7-8D61-4B46-B995-860D5CF57898}" destId="{2A7632C3-668B-471B-9898-1BDCB7A6D271}" srcOrd="0" destOrd="0" presId="urn:microsoft.com/office/officeart/2005/8/layout/default"/>
    <dgm:cxn modelId="{54D86779-5B91-4BEF-A4EF-58F30780243F}" type="presOf" srcId="{5290EA67-7CC2-4A2C-BEFC-E08D7C28CB1B}" destId="{E9B8AC6C-ABC7-4D55-A551-A50652766E06}" srcOrd="0" destOrd="0" presId="urn:microsoft.com/office/officeart/2005/8/layout/default"/>
    <dgm:cxn modelId="{A901405A-30F8-478E-8828-D500872F8883}" type="presOf" srcId="{66EF989A-D4E2-4EF9-84D4-72AFDB1975B3}" destId="{9225FB83-6148-4A20-8995-6BCD41A3CF7D}" srcOrd="0" destOrd="0" presId="urn:microsoft.com/office/officeart/2005/8/layout/default"/>
    <dgm:cxn modelId="{CC615881-6FA3-48BE-A67B-BC1C2A19DF45}" srcId="{DD0E0BB3-3D53-467A-B11B-8E4DFD326FA8}" destId="{E30B9793-D2B8-4121-A3D5-7CD325CB7AFB}" srcOrd="1" destOrd="0" parTransId="{258AE3F9-B597-488F-A4C3-D44D2F5C6802}" sibTransId="{008D98AF-9A56-4168-8BDF-297E87EE7E3C}"/>
    <dgm:cxn modelId="{F0D7B382-DF62-4356-B54D-65A0AF552A2D}" srcId="{DD0E0BB3-3D53-467A-B11B-8E4DFD326FA8}" destId="{E3D6982C-92C2-458E-BEAC-C5AF3841FB9D}" srcOrd="19" destOrd="0" parTransId="{AAE17DF4-3698-4B1D-A5C4-27C2EA710B80}" sibTransId="{20CE943B-2428-4DFE-88DD-D1BD75B8A5CC}"/>
    <dgm:cxn modelId="{C5EA3D83-5C9E-489F-9C30-B4846477C85D}" srcId="{DD0E0BB3-3D53-467A-B11B-8E4DFD326FA8}" destId="{09F9973B-3609-42FA-95AB-3801129017AD}" srcOrd="0" destOrd="0" parTransId="{F6E973C7-E90F-4D9A-8923-49AF0434E74C}" sibTransId="{90A472A7-95A3-4463-8F13-D7D9D7DD338E}"/>
    <dgm:cxn modelId="{E1DF898E-024A-40E8-9DC8-7BF40CC67EE0}" type="presOf" srcId="{1480BC3F-A690-407E-B01A-A9AE18AD67B8}" destId="{EAE2FBD4-A9D3-4133-A6B9-B5B5A6176B75}" srcOrd="0" destOrd="0" presId="urn:microsoft.com/office/officeart/2005/8/layout/default"/>
    <dgm:cxn modelId="{E5DE0791-278E-4248-819E-709C5FC33E13}" srcId="{DD0E0BB3-3D53-467A-B11B-8E4DFD326FA8}" destId="{CFE96789-65D1-4E24-865A-9EE0A5D3E034}" srcOrd="9" destOrd="0" parTransId="{EA480BD3-5706-42C8-A112-D4252B665B52}" sibTransId="{E6FAC1DF-B96B-47A2-BE26-E25DAFAD7658}"/>
    <dgm:cxn modelId="{E6324F9E-83FC-4A31-83CE-FFDBFF5DEFC6}" srcId="{DD0E0BB3-3D53-467A-B11B-8E4DFD326FA8}" destId="{F77B791F-1588-49C3-9B22-064219A8C122}" srcOrd="8" destOrd="0" parTransId="{DE56E7E4-B262-425C-BEF6-5084FA49A8BF}" sibTransId="{27FF1DF5-D1E2-4E91-B347-1C1A87D2E323}"/>
    <dgm:cxn modelId="{4E7A9CA1-B5AD-42FD-9FAE-7EE37E43E7DD}" srcId="{DD0E0BB3-3D53-467A-B11B-8E4DFD326FA8}" destId="{3A71611E-8DA4-4B32-A745-DED9F2130885}" srcOrd="6" destOrd="0" parTransId="{E1EB3E4A-17D3-4D84-95D9-C6FA3F361EBC}" sibTransId="{B61E462A-0656-4B81-A1CE-1B03BB1116C2}"/>
    <dgm:cxn modelId="{7E5EADA7-E714-4CA3-96E1-51000C7EF885}" type="presOf" srcId="{3C5C30E4-DC67-4C2F-B8CA-790B6108C469}" destId="{1A2C5B35-439E-400D-B855-5A52835D010E}" srcOrd="0" destOrd="0" presId="urn:microsoft.com/office/officeart/2005/8/layout/default"/>
    <dgm:cxn modelId="{44D643AC-2BEB-4D20-8AF1-301372FA92CF}" type="presOf" srcId="{CFE96789-65D1-4E24-865A-9EE0A5D3E034}" destId="{60B6847C-2CEE-474F-896C-9FDEDBA5CA2D}" srcOrd="0" destOrd="0" presId="urn:microsoft.com/office/officeart/2005/8/layout/default"/>
    <dgm:cxn modelId="{727D37BB-2135-4562-A53B-51CE389DA152}" type="presOf" srcId="{897F9DCE-D793-4574-9E0D-CDB9D289C66F}" destId="{CAE77A4C-32CD-429B-8ECE-CF75694DB20E}" srcOrd="0" destOrd="0" presId="urn:microsoft.com/office/officeart/2005/8/layout/default"/>
    <dgm:cxn modelId="{8FB770C1-13C3-4390-9889-CD6ABFBF3B02}" srcId="{DD0E0BB3-3D53-467A-B11B-8E4DFD326FA8}" destId="{7736D080-A5D7-44FB-B405-419B185E901A}" srcOrd="10" destOrd="0" parTransId="{F7EE4928-079E-454C-B692-3CD55CE5D25A}" sibTransId="{A0C021C8-1FB6-428E-A5E4-81CEF50623B8}"/>
    <dgm:cxn modelId="{885017C3-A41F-4ADA-B6E8-71A94B9A2946}" type="presOf" srcId="{F77B791F-1588-49C3-9B22-064219A8C122}" destId="{3D5F48B5-60D1-4A61-AECF-14CB12AF6377}" srcOrd="0" destOrd="0" presId="urn:microsoft.com/office/officeart/2005/8/layout/default"/>
    <dgm:cxn modelId="{2217F8C4-37B0-4D8D-980A-104A75DA16FF}" type="presOf" srcId="{3A71611E-8DA4-4B32-A745-DED9F2130885}" destId="{15AA9001-D74A-44D8-8892-FA4386E1ECB9}" srcOrd="0" destOrd="0" presId="urn:microsoft.com/office/officeart/2005/8/layout/default"/>
    <dgm:cxn modelId="{FDAFF9CE-3506-4FA7-B846-2A7B67B41358}" type="presOf" srcId="{E3D6982C-92C2-458E-BEAC-C5AF3841FB9D}" destId="{F7ADFEFB-9BC6-48F2-B8D4-A0F7B08CFF35}" srcOrd="0" destOrd="0" presId="urn:microsoft.com/office/officeart/2005/8/layout/default"/>
    <dgm:cxn modelId="{7B3109D0-BD9A-4414-8BF6-E55580CDEAB9}" srcId="{DD0E0BB3-3D53-467A-B11B-8E4DFD326FA8}" destId="{9556FBD8-AB9D-44B3-97AA-A92E69488809}" srcOrd="13" destOrd="0" parTransId="{E166A189-B656-41F6-A740-146D362B672E}" sibTransId="{EDB569B0-6D19-4378-B168-1E0CC68D5FBA}"/>
    <dgm:cxn modelId="{DFA703D4-8CA8-4E8F-80E5-62773571D8FA}" srcId="{DD0E0BB3-3D53-467A-B11B-8E4DFD326FA8}" destId="{66EF989A-D4E2-4EF9-84D4-72AFDB1975B3}" srcOrd="12" destOrd="0" parTransId="{E41E4D28-950B-4075-B79F-325744F96D2C}" sibTransId="{59406055-6124-44ED-B64F-554D7CA54F02}"/>
    <dgm:cxn modelId="{5F5B9EDF-5841-41A6-B326-0887D3277B5C}" srcId="{DD0E0BB3-3D53-467A-B11B-8E4DFD326FA8}" destId="{770A3398-F301-4DBC-A58B-EFD21A97D874}" srcOrd="14" destOrd="0" parTransId="{D33E121C-CDD4-431E-8C5B-47A8A86266A2}" sibTransId="{5D5B61A0-DC54-463E-A7EE-5FCA8855BA4E}"/>
    <dgm:cxn modelId="{FFCDA7E0-7B03-477D-89C4-307F076AA466}" type="presOf" srcId="{2364F700-C49C-4C01-8D64-2087999D88E8}" destId="{C3549F7C-803E-4800-8AC1-FD987D86D15C}" srcOrd="0" destOrd="0" presId="urn:microsoft.com/office/officeart/2005/8/layout/default"/>
    <dgm:cxn modelId="{478AD0E0-DFA7-4102-A0A7-E308FAFFB393}" srcId="{DD0E0BB3-3D53-467A-B11B-8E4DFD326FA8}" destId="{FB4F09D7-8D61-4B46-B995-860D5CF57898}" srcOrd="22" destOrd="0" parTransId="{09CB3571-B2FA-4685-930C-868681ED1867}" sibTransId="{2AD6B64E-B716-4959-A9ED-48078FD6C11F}"/>
    <dgm:cxn modelId="{6E49E6E2-8075-4F2B-B3D0-C675A546C3C3}" type="presOf" srcId="{9556FBD8-AB9D-44B3-97AA-A92E69488809}" destId="{83273FFA-F604-4325-8C74-D50B0B249E3B}" srcOrd="0" destOrd="0" presId="urn:microsoft.com/office/officeart/2005/8/layout/default"/>
    <dgm:cxn modelId="{16B740E6-555E-499A-A977-29CFE0F02CD7}" srcId="{DD0E0BB3-3D53-467A-B11B-8E4DFD326FA8}" destId="{0DB5D0E3-57C5-4848-A65D-FF8B4C6AFC60}" srcOrd="16" destOrd="0" parTransId="{67CAD428-F154-4DBD-A4B5-1FFA6F78240F}" sibTransId="{B521DBEF-F85D-4850-8D16-68AB5F60AEC8}"/>
    <dgm:cxn modelId="{12140BEF-1CCF-482C-88FE-39B3BCBFCD6E}" srcId="{DD0E0BB3-3D53-467A-B11B-8E4DFD326FA8}" destId="{3C5C30E4-DC67-4C2F-B8CA-790B6108C469}" srcOrd="5" destOrd="0" parTransId="{62DF3EB8-4EDF-4D68-9AD5-8740C04FBE72}" sibTransId="{D90443A5-7893-4481-82C0-388A8B0D51AC}"/>
    <dgm:cxn modelId="{926D3BF7-44AA-47BF-AEFA-B58CC0D3E309}" srcId="{DD0E0BB3-3D53-467A-B11B-8E4DFD326FA8}" destId="{D9BB1E9F-96F9-4CC5-9890-DE5935A6B0E3}" srcOrd="11" destOrd="0" parTransId="{FA3E7DFD-E3BB-4619-852C-819222CA9E9B}" sibTransId="{03518B1D-C65D-4B40-A067-65EA1A759CB4}"/>
    <dgm:cxn modelId="{F6CC29F8-960A-4614-A725-0362E80B8FD5}" srcId="{DD0E0BB3-3D53-467A-B11B-8E4DFD326FA8}" destId="{71EA352D-4D36-4628-A1D8-50BA57BD2878}" srcOrd="17" destOrd="0" parTransId="{0D329B49-0B38-4E58-88EF-CB298816054E}" sibTransId="{ED1914FD-8A95-4132-826E-78388F3310C2}"/>
    <dgm:cxn modelId="{C6C4C7FC-62A9-440C-835B-FC74AD137EE7}" type="presOf" srcId="{09F9973B-3609-42FA-95AB-3801129017AD}" destId="{94EC0FEC-BB58-4F4D-AC7B-4BE0B5E4675A}" srcOrd="0" destOrd="0" presId="urn:microsoft.com/office/officeart/2005/8/layout/default"/>
    <dgm:cxn modelId="{B25CFAA4-D914-4236-B815-8997FD1FCDD4}" type="presParOf" srcId="{D9EE56EE-D6E9-4957-8609-80921607F626}" destId="{94EC0FEC-BB58-4F4D-AC7B-4BE0B5E4675A}" srcOrd="0" destOrd="0" presId="urn:microsoft.com/office/officeart/2005/8/layout/default"/>
    <dgm:cxn modelId="{B8D72CA3-11E2-420C-B7E5-F74C3E5016C8}" type="presParOf" srcId="{D9EE56EE-D6E9-4957-8609-80921607F626}" destId="{6BBCD148-276E-4165-BB7A-B0DAD65C9D58}" srcOrd="1" destOrd="0" presId="urn:microsoft.com/office/officeart/2005/8/layout/default"/>
    <dgm:cxn modelId="{39BF8C67-E1FC-4BF3-8896-B70ACDC03815}" type="presParOf" srcId="{D9EE56EE-D6E9-4957-8609-80921607F626}" destId="{65CB8494-ADFE-4E11-A3B8-1DF143A8FCF7}" srcOrd="2" destOrd="0" presId="urn:microsoft.com/office/officeart/2005/8/layout/default"/>
    <dgm:cxn modelId="{74B948F0-0874-4BFC-87F7-BA8606FA1E43}" type="presParOf" srcId="{D9EE56EE-D6E9-4957-8609-80921607F626}" destId="{F4363877-6D25-4C10-82DE-1DDF8B4FEAF2}" srcOrd="3" destOrd="0" presId="urn:microsoft.com/office/officeart/2005/8/layout/default"/>
    <dgm:cxn modelId="{D5F5EA9B-2983-4EAA-9043-E0D2EB31B831}" type="presParOf" srcId="{D9EE56EE-D6E9-4957-8609-80921607F626}" destId="{2DE960A0-FEF5-48DC-B503-184EC687023F}" srcOrd="4" destOrd="0" presId="urn:microsoft.com/office/officeart/2005/8/layout/default"/>
    <dgm:cxn modelId="{0DE16221-1108-4F35-82F5-4B6C6BC91974}" type="presParOf" srcId="{D9EE56EE-D6E9-4957-8609-80921607F626}" destId="{63D85D0C-B4C1-43F1-8C36-9840183E3F4F}" srcOrd="5" destOrd="0" presId="urn:microsoft.com/office/officeart/2005/8/layout/default"/>
    <dgm:cxn modelId="{A6B5F5F5-D76B-4190-9F92-14CC97524FE1}" type="presParOf" srcId="{D9EE56EE-D6E9-4957-8609-80921607F626}" destId="{EAE2FBD4-A9D3-4133-A6B9-B5B5A6176B75}" srcOrd="6" destOrd="0" presId="urn:microsoft.com/office/officeart/2005/8/layout/default"/>
    <dgm:cxn modelId="{B8C603AC-65BF-4808-BA00-F4A48233E34C}" type="presParOf" srcId="{D9EE56EE-D6E9-4957-8609-80921607F626}" destId="{FDA068A9-6101-48E8-B2DC-34271239B49E}" srcOrd="7" destOrd="0" presId="urn:microsoft.com/office/officeart/2005/8/layout/default"/>
    <dgm:cxn modelId="{3C3E5632-5C17-4B84-BFA8-8BFD75D35AE6}" type="presParOf" srcId="{D9EE56EE-D6E9-4957-8609-80921607F626}" destId="{A26BB500-37F6-40F5-828A-86ED2455DD15}" srcOrd="8" destOrd="0" presId="urn:microsoft.com/office/officeart/2005/8/layout/default"/>
    <dgm:cxn modelId="{D969C488-B1CA-417E-8499-3CFA9FD73F94}" type="presParOf" srcId="{D9EE56EE-D6E9-4957-8609-80921607F626}" destId="{81217839-F27B-4C56-8242-B789242E5AFD}" srcOrd="9" destOrd="0" presId="urn:microsoft.com/office/officeart/2005/8/layout/default"/>
    <dgm:cxn modelId="{AEFA9CAF-7F40-4086-ADD6-69D8ACEF1F54}" type="presParOf" srcId="{D9EE56EE-D6E9-4957-8609-80921607F626}" destId="{1A2C5B35-439E-400D-B855-5A52835D010E}" srcOrd="10" destOrd="0" presId="urn:microsoft.com/office/officeart/2005/8/layout/default"/>
    <dgm:cxn modelId="{599532DC-B32E-4401-8AF6-7CDD45751795}" type="presParOf" srcId="{D9EE56EE-D6E9-4957-8609-80921607F626}" destId="{D782FF91-A1BB-49A2-8155-6DB3E98895C7}" srcOrd="11" destOrd="0" presId="urn:microsoft.com/office/officeart/2005/8/layout/default"/>
    <dgm:cxn modelId="{2ACA628B-6FB9-43B8-B59F-9F9A82F75C2B}" type="presParOf" srcId="{D9EE56EE-D6E9-4957-8609-80921607F626}" destId="{15AA9001-D74A-44D8-8892-FA4386E1ECB9}" srcOrd="12" destOrd="0" presId="urn:microsoft.com/office/officeart/2005/8/layout/default"/>
    <dgm:cxn modelId="{84C0057A-8223-40B1-9A89-2A885ADE6275}" type="presParOf" srcId="{D9EE56EE-D6E9-4957-8609-80921607F626}" destId="{3912F169-C4DB-4B7A-8C49-12EE67CD9B30}" srcOrd="13" destOrd="0" presId="urn:microsoft.com/office/officeart/2005/8/layout/default"/>
    <dgm:cxn modelId="{3E19D4C1-6596-4A76-8CEF-B0C09E042309}" type="presParOf" srcId="{D9EE56EE-D6E9-4957-8609-80921607F626}" destId="{E9B8AC6C-ABC7-4D55-A551-A50652766E06}" srcOrd="14" destOrd="0" presId="urn:microsoft.com/office/officeart/2005/8/layout/default"/>
    <dgm:cxn modelId="{6C179A75-6A06-4CEB-826B-5EB0220CE5E1}" type="presParOf" srcId="{D9EE56EE-D6E9-4957-8609-80921607F626}" destId="{6C46645C-9D67-444A-A62B-A22B904F55FE}" srcOrd="15" destOrd="0" presId="urn:microsoft.com/office/officeart/2005/8/layout/default"/>
    <dgm:cxn modelId="{974BB46C-5E0D-448A-B56F-DF9D1136D492}" type="presParOf" srcId="{D9EE56EE-D6E9-4957-8609-80921607F626}" destId="{3D5F48B5-60D1-4A61-AECF-14CB12AF6377}" srcOrd="16" destOrd="0" presId="urn:microsoft.com/office/officeart/2005/8/layout/default"/>
    <dgm:cxn modelId="{8C2CB9AD-A85B-49BF-8E54-13F6ADF025D5}" type="presParOf" srcId="{D9EE56EE-D6E9-4957-8609-80921607F626}" destId="{A451A417-E116-4331-8A31-8667A54D8ED4}" srcOrd="17" destOrd="0" presId="urn:microsoft.com/office/officeart/2005/8/layout/default"/>
    <dgm:cxn modelId="{FFB17679-2BE1-4EE0-AFC0-EFA2FD046589}" type="presParOf" srcId="{D9EE56EE-D6E9-4957-8609-80921607F626}" destId="{60B6847C-2CEE-474F-896C-9FDEDBA5CA2D}" srcOrd="18" destOrd="0" presId="urn:microsoft.com/office/officeart/2005/8/layout/default"/>
    <dgm:cxn modelId="{93305C34-4CEE-4B5A-A29F-CA2623FC9F71}" type="presParOf" srcId="{D9EE56EE-D6E9-4957-8609-80921607F626}" destId="{4364B8BC-0ADC-485C-8AE8-4C41EE7E906C}" srcOrd="19" destOrd="0" presId="urn:microsoft.com/office/officeart/2005/8/layout/default"/>
    <dgm:cxn modelId="{78BF03E3-7B0C-4C4A-A397-6B91C7B827CD}" type="presParOf" srcId="{D9EE56EE-D6E9-4957-8609-80921607F626}" destId="{EFAC1CAC-E18F-4094-8C05-D794836271EF}" srcOrd="20" destOrd="0" presId="urn:microsoft.com/office/officeart/2005/8/layout/default"/>
    <dgm:cxn modelId="{92FBCC8E-4576-4009-B6EE-514EBDFE4091}" type="presParOf" srcId="{D9EE56EE-D6E9-4957-8609-80921607F626}" destId="{1D45B647-7CE7-4332-B70B-A2C0A94ECF64}" srcOrd="21" destOrd="0" presId="urn:microsoft.com/office/officeart/2005/8/layout/default"/>
    <dgm:cxn modelId="{EA5CF155-6CF8-40AF-9E7D-BB0F09370381}" type="presParOf" srcId="{D9EE56EE-D6E9-4957-8609-80921607F626}" destId="{6EBC1088-6674-4A3B-AAB9-DD7E5EEC479A}" srcOrd="22" destOrd="0" presId="urn:microsoft.com/office/officeart/2005/8/layout/default"/>
    <dgm:cxn modelId="{6C6CB8DC-0617-4148-B35E-994D1436FA1B}" type="presParOf" srcId="{D9EE56EE-D6E9-4957-8609-80921607F626}" destId="{91DF956D-DD46-4FC7-8577-40BC7AF9998F}" srcOrd="23" destOrd="0" presId="urn:microsoft.com/office/officeart/2005/8/layout/default"/>
    <dgm:cxn modelId="{B07942ED-E6FA-4A1A-B9CB-7F4E146CADDC}" type="presParOf" srcId="{D9EE56EE-D6E9-4957-8609-80921607F626}" destId="{9225FB83-6148-4A20-8995-6BCD41A3CF7D}" srcOrd="24" destOrd="0" presId="urn:microsoft.com/office/officeart/2005/8/layout/default"/>
    <dgm:cxn modelId="{BAD9FF71-9629-4D43-9E3C-55298E921F41}" type="presParOf" srcId="{D9EE56EE-D6E9-4957-8609-80921607F626}" destId="{2DB80F47-1A59-4CF3-A316-3D1DB870FA49}" srcOrd="25" destOrd="0" presId="urn:microsoft.com/office/officeart/2005/8/layout/default"/>
    <dgm:cxn modelId="{BDCE81E3-2D8D-4366-8B62-840EF7F74488}" type="presParOf" srcId="{D9EE56EE-D6E9-4957-8609-80921607F626}" destId="{83273FFA-F604-4325-8C74-D50B0B249E3B}" srcOrd="26" destOrd="0" presId="urn:microsoft.com/office/officeart/2005/8/layout/default"/>
    <dgm:cxn modelId="{F42EBD61-7841-45C2-84D8-9AFF7BD6431C}" type="presParOf" srcId="{D9EE56EE-D6E9-4957-8609-80921607F626}" destId="{95C72A45-BD1F-434B-AC81-A2F38603CF5E}" srcOrd="27" destOrd="0" presId="urn:microsoft.com/office/officeart/2005/8/layout/default"/>
    <dgm:cxn modelId="{282B6DEE-41E0-456C-807A-E914730C1870}" type="presParOf" srcId="{D9EE56EE-D6E9-4957-8609-80921607F626}" destId="{42D53B78-BDE5-464A-9C63-6987C6B3967E}" srcOrd="28" destOrd="0" presId="urn:microsoft.com/office/officeart/2005/8/layout/default"/>
    <dgm:cxn modelId="{D1E7345B-64C5-43E1-97FB-9725602F48BC}" type="presParOf" srcId="{D9EE56EE-D6E9-4957-8609-80921607F626}" destId="{B1A30F51-C5AF-4017-B912-C53030892F77}" srcOrd="29" destOrd="0" presId="urn:microsoft.com/office/officeart/2005/8/layout/default"/>
    <dgm:cxn modelId="{B33F32BE-7CBA-44DB-9580-D0E111E89F7E}" type="presParOf" srcId="{D9EE56EE-D6E9-4957-8609-80921607F626}" destId="{CAE77A4C-32CD-429B-8ECE-CF75694DB20E}" srcOrd="30" destOrd="0" presId="urn:microsoft.com/office/officeart/2005/8/layout/default"/>
    <dgm:cxn modelId="{A40DAB12-25AF-41D0-AA95-DC30AE7FB4B1}" type="presParOf" srcId="{D9EE56EE-D6E9-4957-8609-80921607F626}" destId="{340C9543-99B0-4C51-9AA6-0DD0B4598039}" srcOrd="31" destOrd="0" presId="urn:microsoft.com/office/officeart/2005/8/layout/default"/>
    <dgm:cxn modelId="{F49C2A1C-3CB6-4077-ACA1-68EBECDC6655}" type="presParOf" srcId="{D9EE56EE-D6E9-4957-8609-80921607F626}" destId="{595AB2C8-A304-495C-847A-2898512811BB}" srcOrd="32" destOrd="0" presId="urn:microsoft.com/office/officeart/2005/8/layout/default"/>
    <dgm:cxn modelId="{C443F21B-75EF-4F58-8DE4-B900FA28CD8E}" type="presParOf" srcId="{D9EE56EE-D6E9-4957-8609-80921607F626}" destId="{5AAFA2C7-776A-4EEF-B82E-A1685AA5139F}" srcOrd="33" destOrd="0" presId="urn:microsoft.com/office/officeart/2005/8/layout/default"/>
    <dgm:cxn modelId="{1195BAC0-BE81-47D6-98CB-3E9F36443FA3}" type="presParOf" srcId="{D9EE56EE-D6E9-4957-8609-80921607F626}" destId="{7130C763-88D0-40EB-A37C-CAAFDB1AAECD}" srcOrd="34" destOrd="0" presId="urn:microsoft.com/office/officeart/2005/8/layout/default"/>
    <dgm:cxn modelId="{C7CCBCDB-9E1D-4175-9D11-14275ED017B7}" type="presParOf" srcId="{D9EE56EE-D6E9-4957-8609-80921607F626}" destId="{2558C281-9323-49BD-BDE9-D2070F4040DB}" srcOrd="35" destOrd="0" presId="urn:microsoft.com/office/officeart/2005/8/layout/default"/>
    <dgm:cxn modelId="{BC532155-4E6E-4BE2-82E0-02E3C5CA05F5}" type="presParOf" srcId="{D9EE56EE-D6E9-4957-8609-80921607F626}" destId="{05834C82-FC16-4D14-A42A-FEA4DBBE1E91}" srcOrd="36" destOrd="0" presId="urn:microsoft.com/office/officeart/2005/8/layout/default"/>
    <dgm:cxn modelId="{C61FB907-BBCD-468E-A4D6-625F28A6E6DE}" type="presParOf" srcId="{D9EE56EE-D6E9-4957-8609-80921607F626}" destId="{C2865846-A2C2-4EB2-AD68-342989460ABD}" srcOrd="37" destOrd="0" presId="urn:microsoft.com/office/officeart/2005/8/layout/default"/>
    <dgm:cxn modelId="{81381A90-7003-4349-86F8-F2972978F6A7}" type="presParOf" srcId="{D9EE56EE-D6E9-4957-8609-80921607F626}" destId="{F7ADFEFB-9BC6-48F2-B8D4-A0F7B08CFF35}" srcOrd="38" destOrd="0" presId="urn:microsoft.com/office/officeart/2005/8/layout/default"/>
    <dgm:cxn modelId="{42A7287F-D1E5-406B-981F-3C7A99C0E41E}" type="presParOf" srcId="{D9EE56EE-D6E9-4957-8609-80921607F626}" destId="{C75B1B88-E619-4C69-BF88-DD64AC70EB37}" srcOrd="39" destOrd="0" presId="urn:microsoft.com/office/officeart/2005/8/layout/default"/>
    <dgm:cxn modelId="{22E1CA52-8C8D-4DC1-8094-F4548EA7B79A}" type="presParOf" srcId="{D9EE56EE-D6E9-4957-8609-80921607F626}" destId="{9EDFE505-D506-458F-9B1F-A75F4863BE35}" srcOrd="40" destOrd="0" presId="urn:microsoft.com/office/officeart/2005/8/layout/default"/>
    <dgm:cxn modelId="{505A34D2-BC71-4FFE-8D43-3D9C7D42E9FE}" type="presParOf" srcId="{D9EE56EE-D6E9-4957-8609-80921607F626}" destId="{C5668974-6CE6-417F-8B59-6EE9EFA30614}" srcOrd="41" destOrd="0" presId="urn:microsoft.com/office/officeart/2005/8/layout/default"/>
    <dgm:cxn modelId="{5F480258-FC24-4635-9B5D-8E59DADA9AF3}" type="presParOf" srcId="{D9EE56EE-D6E9-4957-8609-80921607F626}" destId="{C3549F7C-803E-4800-8AC1-FD987D86D15C}" srcOrd="42" destOrd="0" presId="urn:microsoft.com/office/officeart/2005/8/layout/default"/>
    <dgm:cxn modelId="{EFD775DA-BB9C-48A0-9419-03D24994E3AE}" type="presParOf" srcId="{D9EE56EE-D6E9-4957-8609-80921607F626}" destId="{15F434DC-DCFA-45A6-826D-8C02334AFAF1}" srcOrd="43" destOrd="0" presId="urn:microsoft.com/office/officeart/2005/8/layout/default"/>
    <dgm:cxn modelId="{7BA37C14-1B53-445A-8779-248AE1A5BA53}" type="presParOf" srcId="{D9EE56EE-D6E9-4957-8609-80921607F626}" destId="{2A7632C3-668B-471B-9898-1BDCB7A6D271}" srcOrd="44" destOrd="0" presId="urn:microsoft.com/office/officeart/2005/8/layout/default"/>
    <dgm:cxn modelId="{FA842C3B-2EB0-46F9-8FFF-FD49E8D06F4D}" type="presParOf" srcId="{D9EE56EE-D6E9-4957-8609-80921607F626}" destId="{EFCAACF9-DF43-48D5-9BD1-84720617F85B}" srcOrd="45" destOrd="0" presId="urn:microsoft.com/office/officeart/2005/8/layout/default"/>
    <dgm:cxn modelId="{959D21A9-136A-40A3-8EFB-23BF74F0E06B}" type="presParOf" srcId="{D9EE56EE-D6E9-4957-8609-80921607F626}" destId="{62DE85A6-11A9-4307-85E1-D88F4F06E1E2}" srcOrd="4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C0FEC-BB58-4F4D-AC7B-4BE0B5E4675A}">
      <dsp:nvSpPr>
        <dsp:cNvPr id="0" name=""/>
        <dsp:cNvSpPr/>
      </dsp:nvSpPr>
      <dsp:spPr>
        <a:xfrm>
          <a:off x="21994" y="1305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Behavioral-based interviewing class 101/102</a:t>
          </a:r>
          <a:br>
            <a:rPr lang="en-US" sz="1100" kern="1200" dirty="0"/>
          </a:br>
          <a:r>
            <a:rPr lang="en-US" sz="1100" i="1" kern="1200" dirty="0"/>
            <a:t>Complete</a:t>
          </a:r>
        </a:p>
      </dsp:txBody>
      <dsp:txXfrm>
        <a:off x="21994" y="1305"/>
        <a:ext cx="1747975" cy="1048785"/>
      </dsp:txXfrm>
    </dsp:sp>
    <dsp:sp modelId="{65CB8494-ADFE-4E11-A3B8-1DF143A8FCF7}">
      <dsp:nvSpPr>
        <dsp:cNvPr id="0" name=""/>
        <dsp:cNvSpPr/>
      </dsp:nvSpPr>
      <dsp:spPr>
        <a:xfrm>
          <a:off x="1944767" y="0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Focus on “right fit”</a:t>
          </a:r>
          <a:br>
            <a:rPr lang="en-US" sz="1100" kern="1200" dirty="0"/>
          </a:br>
          <a:r>
            <a:rPr lang="en-US" sz="1100" kern="1200" dirty="0"/>
            <a:t> for the job</a:t>
          </a:r>
          <a:br>
            <a:rPr lang="en-US" sz="1100" kern="1200" dirty="0"/>
          </a:br>
          <a:r>
            <a:rPr lang="en-US" sz="1100" i="1" kern="1200" dirty="0"/>
            <a:t> Complete</a:t>
          </a:r>
        </a:p>
      </dsp:txBody>
      <dsp:txXfrm>
        <a:off x="1944767" y="0"/>
        <a:ext cx="1747975" cy="1048785"/>
      </dsp:txXfrm>
    </dsp:sp>
    <dsp:sp modelId="{2DE960A0-FEF5-48DC-B503-184EC687023F}">
      <dsp:nvSpPr>
        <dsp:cNvPr id="0" name=""/>
        <dsp:cNvSpPr/>
      </dsp:nvSpPr>
      <dsp:spPr>
        <a:xfrm>
          <a:off x="3867540" y="1305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Accurate job descriptions for roles</a:t>
          </a:r>
          <a:br>
            <a:rPr lang="en-US" sz="1100" kern="1200" dirty="0"/>
          </a:br>
          <a:r>
            <a:rPr lang="en-US" sz="1100" i="1" kern="1200" dirty="0"/>
            <a:t>Complete</a:t>
          </a:r>
        </a:p>
      </dsp:txBody>
      <dsp:txXfrm>
        <a:off x="3867540" y="1305"/>
        <a:ext cx="1747975" cy="1048785"/>
      </dsp:txXfrm>
    </dsp:sp>
    <dsp:sp modelId="{EAE2FBD4-A9D3-4133-A6B9-B5B5A6176B75}">
      <dsp:nvSpPr>
        <dsp:cNvPr id="0" name=""/>
        <dsp:cNvSpPr/>
      </dsp:nvSpPr>
      <dsp:spPr>
        <a:xfrm>
          <a:off x="5790313" y="1305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Engaging on-call, remote workers</a:t>
          </a:r>
          <a:br>
            <a:rPr lang="en-US" sz="1100" kern="1200" dirty="0"/>
          </a:br>
          <a:r>
            <a:rPr lang="en-US" sz="1100" i="1" kern="1200" dirty="0"/>
            <a:t> Complete</a:t>
          </a:r>
        </a:p>
      </dsp:txBody>
      <dsp:txXfrm>
        <a:off x="5790313" y="1305"/>
        <a:ext cx="1747975" cy="1048785"/>
      </dsp:txXfrm>
    </dsp:sp>
    <dsp:sp modelId="{A26BB500-37F6-40F5-828A-86ED2455DD15}">
      <dsp:nvSpPr>
        <dsp:cNvPr id="0" name=""/>
        <dsp:cNvSpPr/>
      </dsp:nvSpPr>
      <dsp:spPr>
        <a:xfrm>
          <a:off x="7713086" y="1305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Leader rounding, lunch and learns</a:t>
          </a:r>
          <a:br>
            <a:rPr lang="en-US" sz="1100" kern="1200" dirty="0"/>
          </a:br>
          <a:r>
            <a:rPr lang="en-US" sz="1100" i="1" kern="1200" dirty="0"/>
            <a:t> Complete</a:t>
          </a:r>
        </a:p>
      </dsp:txBody>
      <dsp:txXfrm>
        <a:off x="7713086" y="1305"/>
        <a:ext cx="1747975" cy="1048785"/>
      </dsp:txXfrm>
    </dsp:sp>
    <dsp:sp modelId="{1A2C5B35-439E-400D-B855-5A52835D010E}">
      <dsp:nvSpPr>
        <dsp:cNvPr id="0" name=""/>
        <dsp:cNvSpPr/>
      </dsp:nvSpPr>
      <dsp:spPr>
        <a:xfrm>
          <a:off x="21994" y="1224888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Leader mentors</a:t>
          </a:r>
          <a:br>
            <a:rPr lang="en-US" sz="1100" kern="1200" dirty="0"/>
          </a:br>
          <a:r>
            <a:rPr lang="en-US" sz="1100" i="1" kern="1200" dirty="0"/>
            <a:t> Complete, but enhancing</a:t>
          </a:r>
        </a:p>
      </dsp:txBody>
      <dsp:txXfrm>
        <a:off x="21994" y="1224888"/>
        <a:ext cx="1747975" cy="1048785"/>
      </dsp:txXfrm>
    </dsp:sp>
    <dsp:sp modelId="{15AA9001-D74A-44D8-8892-FA4386E1ECB9}">
      <dsp:nvSpPr>
        <dsp:cNvPr id="0" name=""/>
        <dsp:cNvSpPr/>
      </dsp:nvSpPr>
      <dsp:spPr>
        <a:xfrm>
          <a:off x="1944767" y="1224888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Preceptor training update</a:t>
          </a:r>
          <a:br>
            <a:rPr lang="en-US" sz="1100" kern="1200" dirty="0"/>
          </a:br>
          <a:r>
            <a:rPr lang="en-US" sz="1100" i="1" kern="1200" dirty="0"/>
            <a:t>Working with PCAP</a:t>
          </a:r>
        </a:p>
      </dsp:txBody>
      <dsp:txXfrm>
        <a:off x="1944767" y="1224888"/>
        <a:ext cx="1747975" cy="1048785"/>
      </dsp:txXfrm>
    </dsp:sp>
    <dsp:sp modelId="{E9B8AC6C-ABC7-4D55-A551-A50652766E06}">
      <dsp:nvSpPr>
        <dsp:cNvPr id="0" name=""/>
        <dsp:cNvSpPr/>
      </dsp:nvSpPr>
      <dsp:spPr>
        <a:xfrm>
          <a:off x="3867540" y="1224888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Stay interviews</a:t>
          </a:r>
          <a:br>
            <a:rPr lang="en-US" sz="1100" kern="1200" dirty="0"/>
          </a:br>
          <a:r>
            <a:rPr lang="en-US" sz="1100" i="1" kern="1200" dirty="0"/>
            <a:t>Complete</a:t>
          </a:r>
        </a:p>
      </dsp:txBody>
      <dsp:txXfrm>
        <a:off x="3867540" y="1224888"/>
        <a:ext cx="1747975" cy="1048785"/>
      </dsp:txXfrm>
    </dsp:sp>
    <dsp:sp modelId="{3D5F48B5-60D1-4A61-AECF-14CB12AF6377}">
      <dsp:nvSpPr>
        <dsp:cNvPr id="0" name=""/>
        <dsp:cNvSpPr/>
      </dsp:nvSpPr>
      <dsp:spPr>
        <a:xfrm>
          <a:off x="5790313" y="1224888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1-year success plan-preparing new employees for successful onboarding through first year </a:t>
          </a:r>
          <a:r>
            <a:rPr lang="en-US" sz="1100" i="1" kern="1200" dirty="0"/>
            <a:t>Complete</a:t>
          </a:r>
        </a:p>
      </dsp:txBody>
      <dsp:txXfrm>
        <a:off x="5790313" y="1224888"/>
        <a:ext cx="1747975" cy="1048785"/>
      </dsp:txXfrm>
    </dsp:sp>
    <dsp:sp modelId="{60B6847C-2CEE-474F-896C-9FDEDBA5CA2D}">
      <dsp:nvSpPr>
        <dsp:cNvPr id="0" name=""/>
        <dsp:cNvSpPr/>
      </dsp:nvSpPr>
      <dsp:spPr>
        <a:xfrm>
          <a:off x="7713086" y="1224888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Updated new employee onboarding checklist</a:t>
          </a:r>
          <a:br>
            <a:rPr lang="en-US" sz="1100" kern="1200" dirty="0"/>
          </a:br>
          <a:r>
            <a:rPr lang="en-US" sz="1100" i="1" kern="1200" dirty="0"/>
            <a:t>Complete</a:t>
          </a:r>
        </a:p>
      </dsp:txBody>
      <dsp:txXfrm>
        <a:off x="7713086" y="1224888"/>
        <a:ext cx="1747975" cy="1048785"/>
      </dsp:txXfrm>
    </dsp:sp>
    <dsp:sp modelId="{EFAC1CAC-E18F-4094-8C05-D794836271EF}">
      <dsp:nvSpPr>
        <dsp:cNvPr id="0" name=""/>
        <dsp:cNvSpPr/>
      </dsp:nvSpPr>
      <dsp:spPr>
        <a:xfrm>
          <a:off x="21994" y="2448470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System level staff survey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i="1" kern="1200" dirty="0"/>
            <a:t>Complete</a:t>
          </a:r>
        </a:p>
      </dsp:txBody>
      <dsp:txXfrm>
        <a:off x="21994" y="2448470"/>
        <a:ext cx="1747975" cy="1048785"/>
      </dsp:txXfrm>
    </dsp:sp>
    <dsp:sp modelId="{6EBC1088-6674-4A3B-AAB9-DD7E5EEC479A}">
      <dsp:nvSpPr>
        <dsp:cNvPr id="0" name=""/>
        <dsp:cNvSpPr/>
      </dsp:nvSpPr>
      <dsp:spPr>
        <a:xfrm>
          <a:off x="1944767" y="2448470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Create list of local resources for new employees</a:t>
          </a:r>
          <a:br>
            <a:rPr lang="en-US" sz="1100" kern="1200" dirty="0"/>
          </a:br>
          <a:r>
            <a:rPr lang="en-US" sz="1100" i="1" kern="1200" dirty="0"/>
            <a:t>Complete</a:t>
          </a:r>
        </a:p>
      </dsp:txBody>
      <dsp:txXfrm>
        <a:off x="1944767" y="2448470"/>
        <a:ext cx="1747975" cy="1048785"/>
      </dsp:txXfrm>
    </dsp:sp>
    <dsp:sp modelId="{9225FB83-6148-4A20-8995-6BCD41A3CF7D}">
      <dsp:nvSpPr>
        <dsp:cNvPr id="0" name=""/>
        <dsp:cNvSpPr/>
      </dsp:nvSpPr>
      <dsp:spPr>
        <a:xfrm>
          <a:off x="3867540" y="2448470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VIA program evaluation</a:t>
          </a:r>
          <a:br>
            <a:rPr lang="en-US" sz="1100" kern="1200" dirty="0"/>
          </a:br>
          <a:r>
            <a:rPr lang="en-US" sz="1100" i="1" kern="1200" dirty="0"/>
            <a:t>Currently working on</a:t>
          </a:r>
        </a:p>
      </dsp:txBody>
      <dsp:txXfrm>
        <a:off x="3867540" y="2448470"/>
        <a:ext cx="1747975" cy="1048785"/>
      </dsp:txXfrm>
    </dsp:sp>
    <dsp:sp modelId="{83273FFA-F604-4325-8C74-D50B0B249E3B}">
      <dsp:nvSpPr>
        <dsp:cNvPr id="0" name=""/>
        <dsp:cNvSpPr/>
      </dsp:nvSpPr>
      <dsp:spPr>
        <a:xfrm>
          <a:off x="5790313" y="2448470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Executive leader rounding</a:t>
          </a:r>
          <a:br>
            <a:rPr lang="en-US" sz="1100" kern="1200" dirty="0"/>
          </a:br>
          <a:r>
            <a:rPr lang="en-US" sz="1100" i="1" kern="1200" dirty="0"/>
            <a:t>Complete, ongoing</a:t>
          </a:r>
        </a:p>
      </dsp:txBody>
      <dsp:txXfrm>
        <a:off x="5790313" y="2448470"/>
        <a:ext cx="1747975" cy="1048785"/>
      </dsp:txXfrm>
    </dsp:sp>
    <dsp:sp modelId="{42D53B78-BDE5-464A-9C63-6987C6B3967E}">
      <dsp:nvSpPr>
        <dsp:cNvPr id="0" name=""/>
        <dsp:cNvSpPr/>
      </dsp:nvSpPr>
      <dsp:spPr>
        <a:xfrm>
          <a:off x="7713086" y="2448470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Increased tuition reimbursement</a:t>
          </a:r>
          <a:br>
            <a:rPr lang="en-US" sz="1100" kern="1200" dirty="0"/>
          </a:br>
          <a:r>
            <a:rPr lang="en-US" sz="1100" i="1" kern="1200" dirty="0"/>
            <a:t>Complete</a:t>
          </a:r>
        </a:p>
      </dsp:txBody>
      <dsp:txXfrm>
        <a:off x="7713086" y="2448470"/>
        <a:ext cx="1747975" cy="1048785"/>
      </dsp:txXfrm>
    </dsp:sp>
    <dsp:sp modelId="{CAE77A4C-32CD-429B-8ECE-CF75694DB20E}">
      <dsp:nvSpPr>
        <dsp:cNvPr id="0" name=""/>
        <dsp:cNvSpPr/>
      </dsp:nvSpPr>
      <dsp:spPr>
        <a:xfrm>
          <a:off x="21994" y="3672053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Increased funds availability for nursing course pre-reqs </a:t>
          </a:r>
          <a:r>
            <a:rPr lang="en-US" sz="1100" i="1" kern="1200" dirty="0"/>
            <a:t>Complete</a:t>
          </a:r>
        </a:p>
      </dsp:txBody>
      <dsp:txXfrm>
        <a:off x="21994" y="3672053"/>
        <a:ext cx="1747975" cy="1048785"/>
      </dsp:txXfrm>
    </dsp:sp>
    <dsp:sp modelId="{595AB2C8-A304-495C-847A-2898512811BB}">
      <dsp:nvSpPr>
        <dsp:cNvPr id="0" name=""/>
        <dsp:cNvSpPr/>
      </dsp:nvSpPr>
      <dsp:spPr>
        <a:xfrm>
          <a:off x="1944767" y="3672053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Removed 1-year wait for tuition reimbursement</a:t>
          </a:r>
          <a:br>
            <a:rPr lang="en-US" sz="1100" kern="1200" dirty="0"/>
          </a:br>
          <a:r>
            <a:rPr lang="en-US" sz="1100" i="1" kern="1200" dirty="0"/>
            <a:t>Complete with partners</a:t>
          </a:r>
        </a:p>
      </dsp:txBody>
      <dsp:txXfrm>
        <a:off x="1944767" y="3672053"/>
        <a:ext cx="1747975" cy="1048785"/>
      </dsp:txXfrm>
    </dsp:sp>
    <dsp:sp modelId="{7130C763-88D0-40EB-A37C-CAAFDB1AAECD}">
      <dsp:nvSpPr>
        <dsp:cNvPr id="0" name=""/>
        <dsp:cNvSpPr/>
      </dsp:nvSpPr>
      <dsp:spPr>
        <a:xfrm>
          <a:off x="3867540" y="3672053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1-year anniversary pins</a:t>
          </a:r>
          <a:br>
            <a:rPr lang="en-US" sz="1100" kern="1200" dirty="0"/>
          </a:br>
          <a:r>
            <a:rPr lang="en-US" sz="1100" i="1" kern="1200" dirty="0"/>
            <a:t>Complete</a:t>
          </a:r>
        </a:p>
      </dsp:txBody>
      <dsp:txXfrm>
        <a:off x="3867540" y="3672053"/>
        <a:ext cx="1747975" cy="1048785"/>
      </dsp:txXfrm>
    </dsp:sp>
    <dsp:sp modelId="{05834C82-FC16-4D14-A42A-FEA4DBBE1E91}">
      <dsp:nvSpPr>
        <dsp:cNvPr id="0" name=""/>
        <dsp:cNvSpPr/>
      </dsp:nvSpPr>
      <dsp:spPr>
        <a:xfrm>
          <a:off x="5790313" y="3672053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Increase annual ETO cash-out</a:t>
          </a:r>
          <a:br>
            <a:rPr lang="en-US" sz="1100" kern="1200" dirty="0"/>
          </a:br>
          <a:r>
            <a:rPr lang="en-US" sz="1100" i="1" kern="1200" dirty="0"/>
            <a:t>Complete</a:t>
          </a:r>
        </a:p>
      </dsp:txBody>
      <dsp:txXfrm>
        <a:off x="5790313" y="3672053"/>
        <a:ext cx="1747975" cy="1048785"/>
      </dsp:txXfrm>
    </dsp:sp>
    <dsp:sp modelId="{F7ADFEFB-9BC6-48F2-B8D4-A0F7B08CFF35}">
      <dsp:nvSpPr>
        <dsp:cNvPr id="0" name=""/>
        <dsp:cNvSpPr/>
      </dsp:nvSpPr>
      <dsp:spPr>
        <a:xfrm>
          <a:off x="7713086" y="3672053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Career pathways/ladder </a:t>
          </a:r>
          <a:r>
            <a:rPr lang="en-US" sz="1100" i="1" kern="1200" dirty="0"/>
            <a:t>Currently working on</a:t>
          </a:r>
        </a:p>
      </dsp:txBody>
      <dsp:txXfrm>
        <a:off x="7713086" y="3672053"/>
        <a:ext cx="1747975" cy="1048785"/>
      </dsp:txXfrm>
    </dsp:sp>
    <dsp:sp modelId="{9EDFE505-D506-458F-9B1F-A75F4863BE35}">
      <dsp:nvSpPr>
        <dsp:cNvPr id="0" name=""/>
        <dsp:cNvSpPr/>
      </dsp:nvSpPr>
      <dsp:spPr>
        <a:xfrm>
          <a:off x="983380" y="4895636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New VIA “gold berry” </a:t>
          </a:r>
          <a:r>
            <a:rPr lang="en-US" sz="1100" i="1" kern="1200" dirty="0"/>
            <a:t>Complete</a:t>
          </a:r>
        </a:p>
      </dsp:txBody>
      <dsp:txXfrm>
        <a:off x="983380" y="4895636"/>
        <a:ext cx="1747975" cy="1048785"/>
      </dsp:txXfrm>
    </dsp:sp>
    <dsp:sp modelId="{C3549F7C-803E-4800-8AC1-FD987D86D15C}">
      <dsp:nvSpPr>
        <dsp:cNvPr id="0" name=""/>
        <dsp:cNvSpPr/>
      </dsp:nvSpPr>
      <dsp:spPr>
        <a:xfrm>
          <a:off x="2906153" y="4895636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New badge Level selected by staff</a:t>
          </a:r>
          <a:br>
            <a:rPr lang="en-US" sz="1100" kern="1200" dirty="0"/>
          </a:br>
          <a:r>
            <a:rPr lang="en-US" sz="1100" i="1" kern="1200" dirty="0"/>
            <a:t>April 2023</a:t>
          </a:r>
        </a:p>
      </dsp:txBody>
      <dsp:txXfrm>
        <a:off x="2906153" y="4895636"/>
        <a:ext cx="1747975" cy="1048785"/>
      </dsp:txXfrm>
    </dsp:sp>
    <dsp:sp modelId="{2A7632C3-668B-471B-9898-1BDCB7A6D271}">
      <dsp:nvSpPr>
        <dsp:cNvPr id="0" name=""/>
        <dsp:cNvSpPr/>
      </dsp:nvSpPr>
      <dsp:spPr>
        <a:xfrm>
          <a:off x="4828926" y="4895636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Create a formal internship program</a:t>
          </a:r>
          <a:br>
            <a:rPr lang="en-US" sz="1100" kern="1200" dirty="0"/>
          </a:br>
          <a:r>
            <a:rPr lang="en-US" sz="1100" i="1" kern="1200" dirty="0"/>
            <a:t>Currently working on</a:t>
          </a:r>
        </a:p>
      </dsp:txBody>
      <dsp:txXfrm>
        <a:off x="4828926" y="4895636"/>
        <a:ext cx="1747975" cy="1048785"/>
      </dsp:txXfrm>
    </dsp:sp>
    <dsp:sp modelId="{62DE85A6-11A9-4307-85E1-D88F4F06E1E2}">
      <dsp:nvSpPr>
        <dsp:cNvPr id="0" name=""/>
        <dsp:cNvSpPr/>
      </dsp:nvSpPr>
      <dsp:spPr>
        <a:xfrm>
          <a:off x="6751699" y="4895636"/>
          <a:ext cx="1747975" cy="10487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Ongoing evaluation of benefits/compensation</a:t>
          </a:r>
          <a:br>
            <a:rPr lang="en-US" sz="1100" kern="1200" dirty="0"/>
          </a:br>
          <a:r>
            <a:rPr lang="en-US" sz="1100" i="1" kern="1200" dirty="0"/>
            <a:t> Currently working on</a:t>
          </a:r>
        </a:p>
      </dsp:txBody>
      <dsp:txXfrm>
        <a:off x="6751699" y="4895636"/>
        <a:ext cx="1747975" cy="1048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F5EC9-551B-A443-AE86-8EE6A6532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061935-4BB0-404C-940E-A4B1B105E9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8235" y="3485674"/>
            <a:ext cx="7500730" cy="616228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A9041-8544-FF43-8596-F58F521217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8925" y="4199622"/>
            <a:ext cx="7499350" cy="466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009890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1B4AE7-6AAD-C146-BF7E-FCBD4FF88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AB39677-A085-ED41-8283-81032604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0CE11B-2213-0D40-AC13-85D7DDC3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A0AF70-FEE9-0141-9955-51188D80F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17035"/>
            <a:ext cx="3932237" cy="3742014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5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7D8C-4F22-FC45-B534-D282B6D8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BF186-03D7-4A42-A2D4-3B3C3CBEE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2DAC6-CD6D-374F-B1AA-05C9FB40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03D94-A7BB-B74F-B3EB-A6986CE83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40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A0E14-25E1-1B42-8DCF-B8BE3DA60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814A3-713E-1D4E-9E09-1C8015B4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4A49-1868-744D-B8B3-389F1F33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04440-7D7E-2C48-8919-F4A9E96CD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b="0" i="0">
                <a:latin typeface="Century Gothic" panose="020B0502020202020204" pitchFamily="34" charset="0"/>
              </a:defRPr>
            </a:lvl1pPr>
            <a:lvl2pPr>
              <a:lnSpc>
                <a:spcPct val="100000"/>
              </a:lnSpc>
              <a:defRPr b="0" i="0">
                <a:latin typeface="Century Gothic" panose="020B0502020202020204" pitchFamily="34" charset="0"/>
              </a:defRPr>
            </a:lvl2pPr>
            <a:lvl3pPr>
              <a:lnSpc>
                <a:spcPct val="100000"/>
              </a:lnSpc>
              <a:defRPr b="0" i="0">
                <a:latin typeface="Century Gothic" panose="020B0502020202020204" pitchFamily="34" charset="0"/>
              </a:defRPr>
            </a:lvl3pPr>
            <a:lvl4pPr>
              <a:lnSpc>
                <a:spcPct val="100000"/>
              </a:lnSpc>
              <a:defRPr b="0" i="0">
                <a:latin typeface="Century Gothic" panose="020B0502020202020204" pitchFamily="34" charset="0"/>
              </a:defRPr>
            </a:lvl4pPr>
            <a:lvl5pPr>
              <a:lnSpc>
                <a:spcPct val="100000"/>
              </a:lnSpc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575E9-2415-3946-B77B-942661314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38662-7495-064F-A1FB-6EAD1AC70F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BF4D8-035F-FB42-BE3D-F95DA98FB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FE4390-F309-6146-9880-0B48F60C1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276" y="3299791"/>
            <a:ext cx="10515600" cy="1063901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925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D646892-7748-5743-BFC1-22FE8DF9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50F7D-5E50-FB4B-AB22-1051D9B25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BF4D8-035F-FB42-BE3D-F95DA98FB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FE4390-F309-6146-9880-0B48F60C1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276" y="3299791"/>
            <a:ext cx="10515600" cy="1063901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7999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1ADC-3800-1142-92B3-FA4A7F9A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949BC46-7BAA-A349-80C5-B2EFA6D61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4649-D205-B442-86F3-B2162A00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A07C6-1D1E-E945-8628-F21214A3C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defRPr b="0" i="0">
                <a:latin typeface="Century Gothic" panose="020B0502020202020204" pitchFamily="34" charset="0"/>
              </a:defRPr>
            </a:lvl2pPr>
            <a:lvl3pPr>
              <a:lnSpc>
                <a:spcPct val="90000"/>
              </a:lnSpc>
              <a:defRPr b="0" i="0">
                <a:latin typeface="Century Gothic" panose="020B0502020202020204" pitchFamily="34" charset="0"/>
              </a:defRPr>
            </a:lvl3pPr>
            <a:lvl4pPr>
              <a:lnSpc>
                <a:spcPct val="90000"/>
              </a:lnSpc>
              <a:defRPr b="0" i="0">
                <a:latin typeface="Century Gothic" panose="020B0502020202020204" pitchFamily="34" charset="0"/>
              </a:defRPr>
            </a:lvl4pPr>
            <a:lvl5pPr>
              <a:lnSpc>
                <a:spcPct val="90000"/>
              </a:lnSpc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3853496-427F-524D-BBDD-42D775BD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07EBB2-0DA6-D24F-ABA1-FCCC4ED6740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5452" y="1825625"/>
            <a:ext cx="5181600" cy="4351338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defRPr b="0" i="0">
                <a:latin typeface="Century Gothic" panose="020B0502020202020204" pitchFamily="34" charset="0"/>
              </a:defRPr>
            </a:lvl2pPr>
            <a:lvl3pPr>
              <a:lnSpc>
                <a:spcPct val="90000"/>
              </a:lnSpc>
              <a:defRPr b="0" i="0">
                <a:latin typeface="Century Gothic" panose="020B0502020202020204" pitchFamily="34" charset="0"/>
              </a:defRPr>
            </a:lvl3pPr>
            <a:lvl4pPr>
              <a:lnSpc>
                <a:spcPct val="90000"/>
              </a:lnSpc>
              <a:defRPr b="0" i="0">
                <a:latin typeface="Century Gothic" panose="020B0502020202020204" pitchFamily="34" charset="0"/>
              </a:defRPr>
            </a:lvl4pPr>
            <a:lvl5pPr>
              <a:lnSpc>
                <a:spcPct val="90000"/>
              </a:lnSpc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1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80EB-2A7C-2642-AAE7-54CF400E8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67555-B967-BE43-A650-E38F1C702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238EC8-F12E-DA4F-95C4-C241A93DE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7353CC6-446A-0E4C-B558-18FA11D2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5CC044-A097-2247-BDFA-44BAE478E59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590941"/>
            <a:ext cx="5181600" cy="4351338"/>
          </a:xfrm>
        </p:spPr>
        <p:txBody>
          <a:bodyPr/>
          <a:lstStyle>
            <a:lvl1pPr>
              <a:defRPr sz="2400"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1AA3F63-EFD7-3749-B782-3BF561BDF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0941"/>
            <a:ext cx="5181600" cy="4351338"/>
          </a:xfrm>
        </p:spPr>
        <p:txBody>
          <a:bodyPr/>
          <a:lstStyle>
            <a:lvl1pPr>
              <a:defRPr sz="2400"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DA7F8-5A14-7C48-9C51-D5CCE346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06440-64C8-E84F-95EC-D13CCEF31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800" b="0" i="0">
                <a:latin typeface="Century Gothic" panose="020B0502020202020204" pitchFamily="34" charset="0"/>
              </a:defRPr>
            </a:lvl1pPr>
            <a:lvl2pPr>
              <a:defRPr sz="2800" b="0" i="0">
                <a:latin typeface="Century Gothic" panose="020B0502020202020204" pitchFamily="34" charset="0"/>
              </a:defRPr>
            </a:lvl2pPr>
            <a:lvl3pPr>
              <a:defRPr sz="2400" b="0" i="0">
                <a:latin typeface="Century Gothic" panose="020B0502020202020204" pitchFamily="34" charset="0"/>
              </a:defRPr>
            </a:lvl3pPr>
            <a:lvl4pPr>
              <a:defRPr sz="2000" b="0" i="0">
                <a:latin typeface="Century Gothic" panose="020B0502020202020204" pitchFamily="34" charset="0"/>
              </a:defRPr>
            </a:lvl4pPr>
            <a:lvl5pPr>
              <a:defRPr sz="2000" b="0" i="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E2EC9-69CF-8E42-B4DA-9C3A82FF6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26973"/>
            <a:ext cx="3932237" cy="3734077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3E5A3-000D-644E-9E15-5E8C12C5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035" y="6396107"/>
            <a:ext cx="2743200" cy="365125"/>
          </a:xfrm>
        </p:spPr>
        <p:txBody>
          <a:bodyPr/>
          <a:lstStyle/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6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18965B-A81E-A844-B24F-AC5D152C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A0619-5406-A14B-8067-50CD3BCEC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3E210-E39E-A446-8CD1-5ADE3B9D2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8AC70-9B72-C944-B95D-5F568011C4A7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3CF3-B04F-BA4E-9CEE-FE6028E4F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9A8D0-2D75-0A48-A387-A35B8B10D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70CD3-5CDF-A940-A92A-E4395095E1A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53DDDC-C47E-3941-B964-F3E24CA8AB2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sasteravoidanceexperts.com/why-you-should-hire-women-over-men-according-to-science/" TargetMode="External"/><Relationship Id="rId7" Type="http://schemas.openxmlformats.org/officeDocument/2006/relationships/hyperlink" Target="https://technofaq.org/posts/2020/11/the-biggest-benefits-of-employee-engagement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hyperlink" Target="https://www.peoplematters.in/article/create-the-future/new-employee-onboarding-where-indias-skills-gap-manifests-itself-15440" TargetMode="Externa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F966-B810-7049-9BE3-D2F30B87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Asante Retention Committee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6DB8E-88E2-354D-95CF-E42CAB2420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Hunting the good stuff</a:t>
            </a:r>
          </a:p>
        </p:txBody>
      </p:sp>
    </p:spTree>
    <p:extLst>
      <p:ext uri="{BB962C8B-B14F-4D97-AF65-F5344CB8AC3E}">
        <p14:creationId xmlns:p14="http://schemas.microsoft.com/office/powerpoint/2010/main" val="179367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B2ED7-EB37-C44C-AD09-CBEF78353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4C0E1-CDF3-9E40-A892-B4B101DFC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Successful RETENTION at Asante is our ability to grow, develop and support our employees in a way in which they are satisfied and engaged with their work, leader, teams and </a:t>
            </a:r>
            <a:r>
              <a:rPr lang="en-US"/>
              <a:t>organization.</a:t>
            </a:r>
          </a:p>
          <a:p>
            <a:r>
              <a:rPr lang="en-US"/>
              <a:t>They </a:t>
            </a:r>
            <a:r>
              <a:rPr lang="en-US" dirty="0"/>
              <a:t>feel a sense of trust, value, pride and belonging by ALL and are not persuaded by outside influences or other opportunities to leave.</a:t>
            </a:r>
          </a:p>
        </p:txBody>
      </p:sp>
    </p:spTree>
    <p:extLst>
      <p:ext uri="{BB962C8B-B14F-4D97-AF65-F5344CB8AC3E}">
        <p14:creationId xmlns:p14="http://schemas.microsoft.com/office/powerpoint/2010/main" val="225800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8ECB6FBD-BB70-D72B-02D8-7A08BB87292B}"/>
              </a:ext>
            </a:extLst>
          </p:cNvPr>
          <p:cNvSpPr/>
          <p:nvPr/>
        </p:nvSpPr>
        <p:spPr>
          <a:xfrm>
            <a:off x="256426" y="5116445"/>
            <a:ext cx="11730087" cy="98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Road to retention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FEE4C-0674-2868-48A6-B8E4DA31C80A}"/>
              </a:ext>
            </a:extLst>
          </p:cNvPr>
          <p:cNvSpPr txBox="1"/>
          <p:nvPr/>
        </p:nvSpPr>
        <p:spPr>
          <a:xfrm>
            <a:off x="197963" y="716373"/>
            <a:ext cx="3088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619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Right hire, right 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AE80E-E7F4-C96D-B4C8-83BE997CC493}"/>
              </a:ext>
            </a:extLst>
          </p:cNvPr>
          <p:cNvSpPr txBox="1"/>
          <p:nvPr/>
        </p:nvSpPr>
        <p:spPr>
          <a:xfrm>
            <a:off x="2516302" y="953431"/>
            <a:ext cx="4268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619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Successful onboarding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8345D-5834-09A9-D197-29D948554EE8}"/>
              </a:ext>
            </a:extLst>
          </p:cNvPr>
          <p:cNvSpPr txBox="1"/>
          <p:nvPr/>
        </p:nvSpPr>
        <p:spPr>
          <a:xfrm>
            <a:off x="5471402" y="1208648"/>
            <a:ext cx="4493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619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Continued engagement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DD953-1D7E-D350-A2AB-83D907B0B87F}"/>
              </a:ext>
            </a:extLst>
          </p:cNvPr>
          <p:cNvSpPr txBox="1"/>
          <p:nvPr/>
        </p:nvSpPr>
        <p:spPr>
          <a:xfrm>
            <a:off x="8193535" y="1576213"/>
            <a:ext cx="4493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236192"/>
                </a:solidFill>
                <a:latin typeface="Century Gothic" panose="020F0302020204030204"/>
              </a:rPr>
              <a:t>Engaging long-term staff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619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ED941-C669-99C8-636C-F1C6181AB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289" r="20720"/>
          <a:stretch/>
        </p:blipFill>
        <p:spPr>
          <a:xfrm>
            <a:off x="1002908" y="1748831"/>
            <a:ext cx="2630078" cy="29723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5AC80-1CB8-642B-1DF9-866568C51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97738" y="2474948"/>
            <a:ext cx="3156101" cy="1775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ECDC4-CA03-AB40-A468-F40E2DA75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18592" y="2313623"/>
            <a:ext cx="3670500" cy="2072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6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3281-0ABB-7FE4-F635-E5AA9A80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Hunting the good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14842-9EED-C632-7299-7A4A93C4F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Surveyed 460 staff across the system.</a:t>
            </a:r>
          </a:p>
          <a:p>
            <a:r>
              <a:rPr lang="en-US" dirty="0"/>
              <a:t>11-question survey prompted 4,172 individual responses.</a:t>
            </a:r>
          </a:p>
          <a:p>
            <a:r>
              <a:rPr lang="en-US" dirty="0"/>
              <a:t>Broke down every response into separate categories per question.</a:t>
            </a:r>
          </a:p>
          <a:p>
            <a:r>
              <a:rPr lang="en-US" dirty="0"/>
              <a:t>Developed five sub-groups to address fast action plans from survey.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3F1B-6AB4-BFF0-16EC-3B75E01AE582}"/>
              </a:ext>
            </a:extLst>
          </p:cNvPr>
          <p:cNvSpPr txBox="1">
            <a:spLocks/>
          </p:cNvSpPr>
          <p:nvPr/>
        </p:nvSpPr>
        <p:spPr>
          <a:xfrm>
            <a:off x="231413" y="195136"/>
            <a:ext cx="2246118" cy="33424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Highlights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and work completed</a:t>
            </a:r>
            <a:endParaRPr lang="en-US" sz="28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2695EDE-C114-C473-4103-B03537C78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094810"/>
              </p:ext>
            </p:extLst>
          </p:nvPr>
        </p:nvGraphicFramePr>
        <p:xfrm>
          <a:off x="2477531" y="195136"/>
          <a:ext cx="9483056" cy="5945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741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7326-8FD2-CF9E-E5AE-C6289B27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Retention Committee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0F90-FC97-5587-FC5E-A631FFF69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Continually reviewing first round implementation.</a:t>
            </a:r>
          </a:p>
          <a:p>
            <a:r>
              <a:rPr lang="en-US" dirty="0"/>
              <a:t>What is working? What can be improved?</a:t>
            </a:r>
          </a:p>
          <a:p>
            <a:r>
              <a:rPr lang="en-US" dirty="0"/>
              <a:t>Implemented recommendations from employee survey (examples: increased tuition reimbursement, ETO policy changes, 1-year anniversary pin, Asante swag at hire) and continuing to evaluate future opportunities 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69EAC-CF54-FDDA-2ACE-2278528DD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6696"/>
          </a:xfrm>
        </p:spPr>
        <p:txBody>
          <a:bodyPr/>
          <a:lstStyle/>
          <a:p>
            <a:r>
              <a:rPr lang="en-US" dirty="0"/>
              <a:t>New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6561C-B9A4-F38E-AC52-C938CFCBE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4403"/>
            <a:ext cx="10515600" cy="4921369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Celebrate anniversaries and milestones in different ways.</a:t>
            </a:r>
          </a:p>
          <a:p>
            <a:r>
              <a:rPr lang="en-US" dirty="0"/>
              <a:t>Looking at ways leaders and peers can recognize anniversaries and milestones in a more meaningful and celebratory way: newsletters, stories, staff meetings, special recognition, etc.  </a:t>
            </a:r>
          </a:p>
          <a:p>
            <a:r>
              <a:rPr lang="en-US" dirty="0"/>
              <a:t>VIA Program.</a:t>
            </a:r>
          </a:p>
          <a:p>
            <a:r>
              <a:rPr lang="en-US" dirty="0"/>
              <a:t>Reviewing how we can enhance the program – i.e. another badge level, recognition in </a:t>
            </a:r>
            <a:r>
              <a:rPr lang="en-US" dirty="0" err="1"/>
              <a:t>AsanteNews</a:t>
            </a:r>
            <a:r>
              <a:rPr lang="en-US" dirty="0"/>
              <a:t>, program review to increase participation and recognition.</a:t>
            </a:r>
          </a:p>
          <a:p>
            <a:r>
              <a:rPr lang="en-US" dirty="0"/>
              <a:t>Points Recognition. </a:t>
            </a:r>
          </a:p>
          <a:p>
            <a:r>
              <a:rPr lang="en-US" dirty="0"/>
              <a:t>Looking at ways to enhance the program – i.e. new vendors, leveraging outstanding points, increase usage and awarding of points, etc.</a:t>
            </a:r>
          </a:p>
          <a:p>
            <a:r>
              <a:rPr lang="en-US" dirty="0"/>
              <a:t>Career development and opportunities for advancement / clinical ladder.</a:t>
            </a:r>
          </a:p>
          <a:p>
            <a:r>
              <a:rPr lang="en-US" dirty="0"/>
              <a:t>Working on career paths outside of nursing. Providing career path and content for frontline staff for more visibility in career ladders and growth opportunities.</a:t>
            </a:r>
          </a:p>
          <a:p>
            <a:r>
              <a:rPr lang="en-US" dirty="0"/>
              <a:t>Employee subcommittees.</a:t>
            </a:r>
          </a:p>
          <a:p>
            <a:r>
              <a:rPr lang="en-US" dirty="0"/>
              <a:t>Working toward developing subcommittees made up of frontline staff to focus on organizational culture and engagement. Two subgroups formed and developing plans of action.</a:t>
            </a:r>
          </a:p>
          <a:p>
            <a:r>
              <a:rPr lang="en-US" dirty="0"/>
              <a:t>Internship program.</a:t>
            </a:r>
          </a:p>
          <a:p>
            <a:r>
              <a:rPr lang="en-US" dirty="0"/>
              <a:t>Working with various teams outside of retention committee to develop a more formal internship program</a:t>
            </a:r>
          </a:p>
          <a:p>
            <a:r>
              <a:rPr lang="en-US" dirty="0"/>
              <a:t>RN-specific retention subgroup.</a:t>
            </a:r>
          </a:p>
          <a:p>
            <a:r>
              <a:rPr lang="en-US" dirty="0"/>
              <a:t>Taking a deep dive into RN-specific teams that have the highest turnover for targeted support.</a:t>
            </a:r>
          </a:p>
        </p:txBody>
      </p:sp>
    </p:spTree>
    <p:extLst>
      <p:ext uri="{BB962C8B-B14F-4D97-AF65-F5344CB8AC3E}">
        <p14:creationId xmlns:p14="http://schemas.microsoft.com/office/powerpoint/2010/main" val="34692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7E21FC2-3823-9428-414A-FA394B58A105}"/>
              </a:ext>
            </a:extLst>
          </p:cNvPr>
          <p:cNvSpPr txBox="1"/>
          <p:nvPr/>
        </p:nvSpPr>
        <p:spPr>
          <a:xfrm>
            <a:off x="1524000" y="6338656"/>
            <a:ext cx="457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itchFamily="34" charset="0"/>
              </a:rPr>
              <a:t>TBD</a:t>
            </a:r>
            <a:endParaRPr lang="en-US" sz="1100" dirty="0">
              <a:solidFill>
                <a:srgbClr val="0070C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2E4CB17-2EE5-34D9-757C-6FFE67A4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62" y="100014"/>
            <a:ext cx="8539163" cy="611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sante Theme">
  <a:themeElements>
    <a:clrScheme name="Asante Brand Theme">
      <a:dk1>
        <a:srgbClr val="292929"/>
      </a:dk1>
      <a:lt1>
        <a:srgbClr val="FFFFFF"/>
      </a:lt1>
      <a:dk2>
        <a:srgbClr val="696158"/>
      </a:dk2>
      <a:lt2>
        <a:srgbClr val="E7E6E6"/>
      </a:lt2>
      <a:accent1>
        <a:srgbClr val="236192"/>
      </a:accent1>
      <a:accent2>
        <a:srgbClr val="696158"/>
      </a:accent2>
      <a:accent3>
        <a:srgbClr val="A76B11"/>
      </a:accent3>
      <a:accent4>
        <a:srgbClr val="C5B783"/>
      </a:accent4>
      <a:accent5>
        <a:srgbClr val="6E6E6E"/>
      </a:accent5>
      <a:accent6>
        <a:srgbClr val="709E89"/>
      </a:accent6>
      <a:hlink>
        <a:srgbClr val="2088C1"/>
      </a:hlink>
      <a:folHlink>
        <a:srgbClr val="B99D6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sante PPT 2021_V6" id="{1F18CF5A-E6B6-FF4D-AC20-07CD44E93CA8}" vid="{9F80ED35-FDAC-7F42-88FC-B917330BB4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Asante PPT 2021_V6</Template>
  <TotalTime>36</TotalTime>
  <Words>574</Words>
  <Application>Microsoft Office PowerPoint</Application>
  <PresentationFormat>Widescreen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Asante Theme</vt:lpstr>
      <vt:lpstr>Asante Retention Committee</vt:lpstr>
      <vt:lpstr>Definition</vt:lpstr>
      <vt:lpstr>PowerPoint Presentation</vt:lpstr>
      <vt:lpstr>Hunting the good stuff</vt:lpstr>
      <vt:lpstr>PowerPoint Presentation</vt:lpstr>
      <vt:lpstr>Retention Committee Update</vt:lpstr>
      <vt:lpstr>New projects</vt:lpstr>
      <vt:lpstr>PowerPoint Presentation</vt:lpstr>
    </vt:vector>
  </TitlesOfParts>
  <Company>Asante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Asante Retention Committee</dc:title>
  <dc:creator>Holt, Shirleen</dc:creator>
  <cp:lastModifiedBy>Holt, Shirleen</cp:lastModifiedBy>
  <cp:revision>5</cp:revision>
  <dcterms:created xsi:type="dcterms:W3CDTF">2023-03-15T18:54:28Z</dcterms:created>
  <dcterms:modified xsi:type="dcterms:W3CDTF">2023-03-15T19:31:13Z</dcterms:modified>
</cp:coreProperties>
</file>